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14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66" y="-77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3C93-C19E-4DFF-988F-16D0024BE9F1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F055-4DB7-40F0-9AD0-6541B7CD2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4112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3C93-C19E-4DFF-988F-16D0024BE9F1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F055-4DB7-40F0-9AD0-6541B7CD2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358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3C93-C19E-4DFF-988F-16D0024BE9F1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F055-4DB7-40F0-9AD0-6541B7CD2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5647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3C93-C19E-4DFF-988F-16D0024BE9F1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F055-4DB7-40F0-9AD0-6541B7CD2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9950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3C93-C19E-4DFF-988F-16D0024BE9F1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F055-4DB7-40F0-9AD0-6541B7CD2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4458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3C93-C19E-4DFF-988F-16D0024BE9F1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F055-4DB7-40F0-9AD0-6541B7CD2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5372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3C93-C19E-4DFF-988F-16D0024BE9F1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F055-4DB7-40F0-9AD0-6541B7CD2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808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3C93-C19E-4DFF-988F-16D0024BE9F1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F055-4DB7-40F0-9AD0-6541B7CD2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639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3C93-C19E-4DFF-988F-16D0024BE9F1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F055-4DB7-40F0-9AD0-6541B7CD2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12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3C93-C19E-4DFF-988F-16D0024BE9F1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F055-4DB7-40F0-9AD0-6541B7CD2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1403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3C93-C19E-4DFF-988F-16D0024BE9F1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F055-4DB7-40F0-9AD0-6541B7CD23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2412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3C93-C19E-4DFF-988F-16D0024BE9F1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F055-4DB7-40F0-9AD0-6541B7CD2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02385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3C93-C19E-4DFF-988F-16D0024BE9F1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F055-4DB7-40F0-9AD0-6541B7CD23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4640984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3C93-C19E-4DFF-988F-16D0024BE9F1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F055-4DB7-40F0-9AD0-6541B7CD2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10239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3C93-C19E-4DFF-988F-16D0024BE9F1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F055-4DB7-40F0-9AD0-6541B7CD2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470745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3C93-C19E-4DFF-988F-16D0024BE9F1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F055-4DB7-40F0-9AD0-6541B7CD2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983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03C93-C19E-4DFF-988F-16D0024BE9F1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7AFF055-4DB7-40F0-9AD0-6541B7CD2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64029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Безпека</a:t>
            </a:r>
            <a:r>
              <a:rPr lang="ru-RU" dirty="0" smtClean="0"/>
              <a:t> </a:t>
            </a:r>
            <a:r>
              <a:rPr lang="ru-RU" dirty="0" err="1"/>
              <a:t>твого</a:t>
            </a:r>
            <a:r>
              <a:rPr lang="ru-RU" dirty="0"/>
              <a:t> </a:t>
            </a:r>
            <a:r>
              <a:rPr lang="ru-RU" dirty="0" smtClean="0"/>
              <a:t>дому  </a:t>
            </a:r>
            <a:endParaRPr lang="en-US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459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Як уникнути пожежі та що робити якщо вона виникла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93941" y="1671782"/>
            <a:ext cx="5998059" cy="3566015"/>
          </a:xfrm>
        </p:spPr>
        <p:txBody>
          <a:bodyPr>
            <a:noAutofit/>
          </a:bodyPr>
          <a:lstStyle/>
          <a:p>
            <a:r>
              <a:rPr lang="ru-RU" sz="1600" dirty="0" err="1"/>
              <a:t>Дбайте</a:t>
            </a:r>
            <a:r>
              <a:rPr lang="ru-RU" sz="1600" dirty="0"/>
              <a:t> про </a:t>
            </a:r>
            <a:r>
              <a:rPr lang="ru-RU" sz="1600" dirty="0" err="1"/>
              <a:t>належний</a:t>
            </a:r>
            <a:r>
              <a:rPr lang="ru-RU" sz="1600" dirty="0"/>
              <a:t> </a:t>
            </a:r>
            <a:r>
              <a:rPr lang="ru-RU" sz="1600" dirty="0" err="1"/>
              <a:t>протипожежний</a:t>
            </a:r>
            <a:r>
              <a:rPr lang="ru-RU" sz="1600" dirty="0"/>
              <a:t> стан </a:t>
            </a:r>
            <a:r>
              <a:rPr lang="ru-RU" sz="1600" dirty="0" err="1"/>
              <a:t>власних</a:t>
            </a:r>
            <a:r>
              <a:rPr lang="ru-RU" sz="1600" dirty="0"/>
              <a:t> </a:t>
            </a:r>
            <a:r>
              <a:rPr lang="ru-RU" sz="1600" dirty="0" err="1"/>
              <a:t>помешкань</a:t>
            </a:r>
            <a:r>
              <a:rPr lang="ru-RU" sz="1600" dirty="0"/>
              <a:t>. </a:t>
            </a:r>
            <a:r>
              <a:rPr lang="ru-RU" sz="1600" dirty="0" err="1"/>
              <a:t>Зокрема</a:t>
            </a:r>
            <a:r>
              <a:rPr lang="ru-RU" sz="1600" dirty="0"/>
              <a:t>:</a:t>
            </a:r>
          </a:p>
          <a:p>
            <a:endParaRPr lang="ru-RU" sz="1600" dirty="0"/>
          </a:p>
          <a:p>
            <a:r>
              <a:rPr lang="ru-RU" sz="1600" dirty="0"/>
              <a:t>- не </a:t>
            </a:r>
            <a:r>
              <a:rPr lang="ru-RU" sz="1600" dirty="0" err="1"/>
              <a:t>залишайте</a:t>
            </a:r>
            <a:r>
              <a:rPr lang="ru-RU" sz="1600" dirty="0"/>
              <a:t> </a:t>
            </a:r>
            <a:r>
              <a:rPr lang="ru-RU" sz="1600" dirty="0" err="1"/>
              <a:t>малолітніх</a:t>
            </a:r>
            <a:r>
              <a:rPr lang="ru-RU" sz="1600" dirty="0"/>
              <a:t> </a:t>
            </a:r>
            <a:r>
              <a:rPr lang="ru-RU" sz="1600" dirty="0" err="1"/>
              <a:t>дітей</a:t>
            </a:r>
            <a:r>
              <a:rPr lang="ru-RU" sz="1600" dirty="0"/>
              <a:t> без </a:t>
            </a:r>
            <a:r>
              <a:rPr lang="ru-RU" sz="1600" dirty="0" err="1"/>
              <a:t>нагляду</a:t>
            </a:r>
            <a:r>
              <a:rPr lang="ru-RU" sz="1600" dirty="0"/>
              <a:t>, та не дозволяйте </a:t>
            </a:r>
            <a:r>
              <a:rPr lang="ru-RU" sz="1600" dirty="0" err="1"/>
              <a:t>їм</a:t>
            </a:r>
            <a:r>
              <a:rPr lang="ru-RU" sz="1600" dirty="0"/>
              <a:t> </a:t>
            </a:r>
            <a:r>
              <a:rPr lang="ru-RU" sz="1600" dirty="0" err="1"/>
              <a:t>бавитися</a:t>
            </a:r>
            <a:r>
              <a:rPr lang="ru-RU" sz="1600" dirty="0"/>
              <a:t> </a:t>
            </a:r>
            <a:r>
              <a:rPr lang="ru-RU" sz="1600" dirty="0" err="1"/>
              <a:t>сірниками</a:t>
            </a:r>
            <a:r>
              <a:rPr lang="ru-RU" sz="1600" dirty="0"/>
              <a:t>;</a:t>
            </a:r>
          </a:p>
          <a:p>
            <a:r>
              <a:rPr lang="ru-RU" sz="1600" dirty="0"/>
              <a:t>- </a:t>
            </a:r>
            <a:r>
              <a:rPr lang="ru-RU" sz="1600" dirty="0" err="1"/>
              <a:t>слідкуйте</a:t>
            </a:r>
            <a:r>
              <a:rPr lang="ru-RU" sz="1600" dirty="0"/>
              <a:t> за станом та </a:t>
            </a:r>
            <a:r>
              <a:rPr lang="ru-RU" sz="1600" dirty="0" err="1"/>
              <a:t>справністю</a:t>
            </a:r>
            <a:r>
              <a:rPr lang="ru-RU" sz="1600" dirty="0"/>
              <a:t> </a:t>
            </a:r>
            <a:r>
              <a:rPr lang="ru-RU" sz="1600" dirty="0" err="1"/>
              <a:t>електромережі</a:t>
            </a:r>
            <a:r>
              <a:rPr lang="ru-RU" sz="1600" dirty="0"/>
              <a:t>;</a:t>
            </a:r>
          </a:p>
          <a:p>
            <a:r>
              <a:rPr lang="ru-RU" sz="1600" dirty="0"/>
              <a:t>- не </a:t>
            </a:r>
            <a:r>
              <a:rPr lang="ru-RU" sz="1600" dirty="0" err="1"/>
              <a:t>куріть</a:t>
            </a:r>
            <a:r>
              <a:rPr lang="ru-RU" sz="1600" dirty="0"/>
              <a:t> </a:t>
            </a:r>
            <a:r>
              <a:rPr lang="ru-RU" sz="1600" dirty="0" err="1" smtClean="0"/>
              <a:t>удома</a:t>
            </a:r>
            <a:endParaRPr lang="ru-RU" sz="1600" dirty="0"/>
          </a:p>
          <a:p>
            <a:r>
              <a:rPr lang="ru-RU" sz="1600" dirty="0"/>
              <a:t>- </a:t>
            </a:r>
            <a:r>
              <a:rPr lang="ru-RU" sz="1600" dirty="0" err="1"/>
              <a:t>Виходячи</a:t>
            </a:r>
            <a:r>
              <a:rPr lang="ru-RU" sz="1600" dirty="0"/>
              <a:t>, не </a:t>
            </a:r>
            <a:r>
              <a:rPr lang="ru-RU" sz="1600" dirty="0" err="1"/>
              <a:t>залишайте</a:t>
            </a:r>
            <a:r>
              <a:rPr lang="ru-RU" sz="1600" dirty="0"/>
              <a:t> </a:t>
            </a:r>
            <a:r>
              <a:rPr lang="ru-RU" sz="1600" dirty="0" err="1"/>
              <a:t>увімкненими</a:t>
            </a:r>
            <a:r>
              <a:rPr lang="ru-RU" sz="1600" dirty="0"/>
              <a:t> </a:t>
            </a:r>
            <a:r>
              <a:rPr lang="ru-RU" sz="1600" dirty="0" err="1"/>
              <a:t>телевізори</a:t>
            </a:r>
            <a:r>
              <a:rPr lang="ru-RU" sz="1600" dirty="0"/>
              <a:t>, </a:t>
            </a:r>
            <a:r>
              <a:rPr lang="ru-RU" sz="1600" dirty="0" err="1"/>
              <a:t>праски</a:t>
            </a:r>
            <a:r>
              <a:rPr lang="ru-RU" sz="1600" dirty="0"/>
              <a:t>, </a:t>
            </a:r>
            <a:r>
              <a:rPr lang="ru-RU" sz="1600" dirty="0" err="1"/>
              <a:t>обігрівачі</a:t>
            </a:r>
            <a:r>
              <a:rPr lang="ru-RU" sz="1600" dirty="0"/>
              <a:t> </a:t>
            </a:r>
            <a:r>
              <a:rPr lang="ru-RU" sz="1600" dirty="0" err="1"/>
              <a:t>тощо</a:t>
            </a:r>
            <a:r>
              <a:rPr lang="ru-RU" sz="1600" dirty="0"/>
              <a:t>;</a:t>
            </a:r>
          </a:p>
          <a:p>
            <a:r>
              <a:rPr lang="ru-RU" sz="1600" dirty="0"/>
              <a:t>- </a:t>
            </a:r>
            <a:r>
              <a:rPr lang="ru-RU" sz="1600" dirty="0" err="1"/>
              <a:t>намагайтеся</a:t>
            </a:r>
            <a:r>
              <a:rPr lang="ru-RU" sz="1600" dirty="0"/>
              <a:t> </a:t>
            </a:r>
            <a:r>
              <a:rPr lang="ru-RU" sz="1600" dirty="0" err="1"/>
              <a:t>уникати</a:t>
            </a:r>
            <a:r>
              <a:rPr lang="ru-RU" sz="1600" dirty="0"/>
              <a:t> </a:t>
            </a:r>
            <a:r>
              <a:rPr lang="ru-RU" sz="1600" dirty="0" err="1"/>
              <a:t>перевантаження</a:t>
            </a:r>
            <a:r>
              <a:rPr lang="ru-RU" sz="1600" dirty="0"/>
              <a:t> </a:t>
            </a:r>
            <a:r>
              <a:rPr lang="ru-RU" sz="1600" dirty="0" err="1"/>
              <a:t>електричних</a:t>
            </a:r>
            <a:r>
              <a:rPr lang="ru-RU" sz="1600" dirty="0"/>
              <a:t> мереж, не </a:t>
            </a:r>
            <a:r>
              <a:rPr lang="ru-RU" sz="1600" dirty="0" err="1"/>
              <a:t>вмикайте</a:t>
            </a:r>
            <a:r>
              <a:rPr lang="ru-RU" sz="1600" dirty="0"/>
              <a:t> </a:t>
            </a:r>
            <a:r>
              <a:rPr lang="ru-RU" sz="1600" dirty="0" err="1"/>
              <a:t>одночасно</a:t>
            </a:r>
            <a:r>
              <a:rPr lang="ru-RU" sz="1600" dirty="0"/>
              <a:t> </a:t>
            </a:r>
            <a:r>
              <a:rPr lang="ru-RU" sz="1600" dirty="0" err="1"/>
              <a:t>побутові</a:t>
            </a:r>
            <a:r>
              <a:rPr lang="ru-RU" sz="1600" dirty="0"/>
              <a:t> </a:t>
            </a:r>
            <a:r>
              <a:rPr lang="ru-RU" sz="1600" dirty="0" err="1"/>
              <a:t>електроспоживачі</a:t>
            </a:r>
            <a:r>
              <a:rPr lang="ru-RU" sz="1600" dirty="0"/>
              <a:t> </a:t>
            </a:r>
            <a:r>
              <a:rPr lang="ru-RU" sz="1600" dirty="0" err="1"/>
              <a:t>великої</a:t>
            </a:r>
            <a:r>
              <a:rPr lang="ru-RU" sz="1600" dirty="0"/>
              <a:t> </a:t>
            </a:r>
            <a:r>
              <a:rPr lang="ru-RU" sz="1600" dirty="0" err="1"/>
              <a:t>потужності</a:t>
            </a:r>
            <a:r>
              <a:rPr lang="ru-RU" sz="1600" dirty="0"/>
              <a:t>;</a:t>
            </a:r>
          </a:p>
          <a:p>
            <a:r>
              <a:rPr lang="ru-RU" sz="1600" dirty="0"/>
              <a:t>- </a:t>
            </a:r>
            <a:r>
              <a:rPr lang="ru-RU" sz="1600" dirty="0" err="1"/>
              <a:t>подбайте</a:t>
            </a:r>
            <a:r>
              <a:rPr lang="ru-RU" sz="1600" dirty="0"/>
              <a:t> про </a:t>
            </a:r>
            <a:r>
              <a:rPr lang="ru-RU" sz="1600" dirty="0" err="1"/>
              <a:t>захист</a:t>
            </a:r>
            <a:r>
              <a:rPr lang="ru-RU" sz="1600" dirty="0"/>
              <a:t> </a:t>
            </a:r>
            <a:r>
              <a:rPr lang="ru-RU" sz="1600" dirty="0" err="1"/>
              <a:t>помешкання</a:t>
            </a:r>
            <a:r>
              <a:rPr lang="ru-RU" sz="1600" dirty="0"/>
              <a:t> при </a:t>
            </a:r>
            <a:r>
              <a:rPr lang="ru-RU" sz="1600" dirty="0" err="1"/>
              <a:t>користуванні</a:t>
            </a:r>
            <a:r>
              <a:rPr lang="ru-RU" sz="1600" dirty="0"/>
              <a:t> </a:t>
            </a:r>
            <a:r>
              <a:rPr lang="ru-RU" sz="1600" dirty="0" err="1"/>
              <a:t>пічним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газовим</a:t>
            </a:r>
            <a:r>
              <a:rPr lang="ru-RU" sz="1600" dirty="0"/>
              <a:t> </a:t>
            </a:r>
            <a:r>
              <a:rPr lang="ru-RU" sz="1600" dirty="0" err="1"/>
              <a:t>опаленням</a:t>
            </a:r>
            <a:r>
              <a:rPr lang="ru-RU" sz="1600" dirty="0"/>
              <a:t>.</a:t>
            </a:r>
          </a:p>
          <a:p>
            <a:pPr marL="0" indent="0">
              <a:buNone/>
            </a:pPr>
            <a:r>
              <a:rPr lang="ru-RU" sz="1600" dirty="0" smtClean="0"/>
              <a:t>При </a:t>
            </a:r>
            <a:r>
              <a:rPr lang="ru-RU" sz="1600" dirty="0" err="1"/>
              <a:t>виникнені</a:t>
            </a:r>
            <a:r>
              <a:rPr lang="ru-RU" sz="1600" dirty="0"/>
              <a:t> </a:t>
            </a:r>
            <a:r>
              <a:rPr lang="ru-RU" sz="1600" dirty="0" err="1"/>
              <a:t>пожежі</a:t>
            </a:r>
            <a:r>
              <a:rPr lang="ru-RU" sz="1600" dirty="0"/>
              <a:t> </a:t>
            </a:r>
            <a:r>
              <a:rPr lang="ru-RU" sz="1600" dirty="0" err="1"/>
              <a:t>необхідно</a:t>
            </a:r>
            <a:r>
              <a:rPr lang="ru-RU" sz="1600" dirty="0"/>
              <a:t> </a:t>
            </a:r>
            <a:r>
              <a:rPr lang="ru-RU" sz="1600" dirty="0" err="1"/>
              <a:t>негайно</a:t>
            </a:r>
            <a:r>
              <a:rPr lang="ru-RU" sz="1600" dirty="0"/>
              <a:t> </a:t>
            </a:r>
            <a:r>
              <a:rPr lang="ru-RU" sz="1600" dirty="0" err="1"/>
              <a:t>викликати</a:t>
            </a:r>
            <a:r>
              <a:rPr lang="ru-RU" sz="1600" dirty="0"/>
              <a:t> </a:t>
            </a:r>
            <a:r>
              <a:rPr lang="ru-RU" sz="1600" dirty="0" err="1"/>
              <a:t>пожежників</a:t>
            </a:r>
            <a:r>
              <a:rPr lang="ru-RU" sz="1600" dirty="0"/>
              <a:t> за номером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101.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08" y="2160588"/>
            <a:ext cx="5912233" cy="44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28473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Як знайти витік газу</a:t>
            </a:r>
            <a:br>
              <a:rPr lang="uk-UA" dirty="0" smtClean="0"/>
            </a:br>
            <a:endParaRPr lang="en-US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70703" y="1270001"/>
            <a:ext cx="4409370" cy="24900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848" y="1270000"/>
            <a:ext cx="4273261" cy="241321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413165" y="3826686"/>
            <a:ext cx="79432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 око: за </a:t>
            </a:r>
            <a:r>
              <a:rPr lang="ru-RU" dirty="0" err="1" smtClean="0"/>
              <a:t>допомогою</a:t>
            </a:r>
            <a:r>
              <a:rPr lang="ru-RU" dirty="0" smtClean="0"/>
              <a:t> </a:t>
            </a:r>
            <a:r>
              <a:rPr lang="ru-RU" dirty="0" err="1" smtClean="0"/>
              <a:t>мильної</a:t>
            </a:r>
            <a:r>
              <a:rPr lang="ru-RU" dirty="0" smtClean="0"/>
              <a:t> води. </a:t>
            </a: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 smtClean="0"/>
              <a:t>витік</a:t>
            </a:r>
            <a:r>
              <a:rPr lang="ru-RU" dirty="0" smtClean="0"/>
              <a:t> є, на </a:t>
            </a:r>
            <a:r>
              <a:rPr lang="ru-RU" dirty="0" err="1" smtClean="0"/>
              <a:t>газовій</a:t>
            </a:r>
            <a:r>
              <a:rPr lang="ru-RU" dirty="0" smtClean="0"/>
              <a:t> </a:t>
            </a:r>
            <a:r>
              <a:rPr lang="ru-RU" dirty="0" err="1" smtClean="0"/>
              <a:t>трубі</a:t>
            </a:r>
            <a:r>
              <a:rPr lang="ru-RU" dirty="0" smtClean="0"/>
              <a:t> </a:t>
            </a:r>
            <a:r>
              <a:rPr lang="ru-RU" dirty="0" err="1" smtClean="0"/>
              <a:t>утворюються</a:t>
            </a:r>
            <a:r>
              <a:rPr lang="ru-RU" dirty="0" smtClean="0"/>
              <a:t> </a:t>
            </a:r>
            <a:r>
              <a:rPr lang="ru-RU" dirty="0" err="1" smtClean="0"/>
              <a:t>бульбашки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На слух: </a:t>
            </a: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 smtClean="0"/>
              <a:t>витік</a:t>
            </a:r>
            <a:r>
              <a:rPr lang="ru-RU" dirty="0" smtClean="0"/>
              <a:t> </a:t>
            </a:r>
            <a:r>
              <a:rPr lang="ru-RU" dirty="0" err="1" smtClean="0"/>
              <a:t>сильний</a:t>
            </a:r>
            <a:r>
              <a:rPr lang="ru-RU" dirty="0" smtClean="0"/>
              <a:t>, газ </a:t>
            </a:r>
            <a:r>
              <a:rPr lang="ru-RU" dirty="0" err="1" smtClean="0"/>
              <a:t>виривається</a:t>
            </a:r>
            <a:r>
              <a:rPr lang="ru-RU" dirty="0" smtClean="0"/>
              <a:t> </a:t>
            </a:r>
            <a:r>
              <a:rPr lang="ru-RU" dirty="0" err="1" smtClean="0"/>
              <a:t>зі</a:t>
            </a:r>
            <a:r>
              <a:rPr lang="ru-RU" dirty="0" smtClean="0"/>
              <a:t> свистом.</a:t>
            </a:r>
          </a:p>
          <a:p>
            <a:endParaRPr lang="ru-RU" dirty="0" smtClean="0"/>
          </a:p>
          <a:p>
            <a:r>
              <a:rPr lang="ru-RU" dirty="0" smtClean="0"/>
              <a:t>По запаху: </a:t>
            </a:r>
            <a:r>
              <a:rPr lang="ru-RU" dirty="0" err="1" smtClean="0"/>
              <a:t>чим</a:t>
            </a:r>
            <a:r>
              <a:rPr lang="ru-RU" dirty="0" smtClean="0"/>
              <a:t> </a:t>
            </a:r>
            <a:r>
              <a:rPr lang="ru-RU" dirty="0" err="1" smtClean="0"/>
              <a:t>ближче</a:t>
            </a:r>
            <a:r>
              <a:rPr lang="ru-RU" dirty="0" smtClean="0"/>
              <a:t> </a:t>
            </a:r>
            <a:r>
              <a:rPr lang="ru-RU" dirty="0" err="1" smtClean="0"/>
              <a:t>місце</a:t>
            </a:r>
            <a:r>
              <a:rPr lang="ru-RU" dirty="0" smtClean="0"/>
              <a:t> </a:t>
            </a:r>
            <a:r>
              <a:rPr lang="ru-RU" dirty="0" err="1" smtClean="0"/>
              <a:t>витоку</a:t>
            </a:r>
            <a:r>
              <a:rPr lang="ru-RU" dirty="0" smtClean="0"/>
              <a:t>, </a:t>
            </a:r>
            <a:r>
              <a:rPr lang="ru-RU" dirty="0" err="1" smtClean="0"/>
              <a:t>тим</a:t>
            </a:r>
            <a:r>
              <a:rPr lang="ru-RU" dirty="0" smtClean="0"/>
              <a:t> </a:t>
            </a:r>
            <a:r>
              <a:rPr lang="ru-RU" dirty="0" err="1" smtClean="0"/>
              <a:t>сильніше</a:t>
            </a:r>
            <a:r>
              <a:rPr lang="ru-RU" dirty="0" smtClean="0"/>
              <a:t> буде </a:t>
            </a:r>
            <a:r>
              <a:rPr lang="ru-RU" dirty="0" err="1" smtClean="0"/>
              <a:t>пахнути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Категорично не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шукати</a:t>
            </a:r>
            <a:r>
              <a:rPr lang="ru-RU" dirty="0" smtClean="0"/>
              <a:t> </a:t>
            </a:r>
            <a:r>
              <a:rPr lang="ru-RU" dirty="0" err="1" smtClean="0"/>
              <a:t>місце</a:t>
            </a:r>
            <a:r>
              <a:rPr lang="ru-RU" dirty="0" smtClean="0"/>
              <a:t> </a:t>
            </a:r>
            <a:r>
              <a:rPr lang="ru-RU" dirty="0" err="1" smtClean="0"/>
              <a:t>витоку</a:t>
            </a:r>
            <a:r>
              <a:rPr lang="ru-RU" dirty="0" smtClean="0"/>
              <a:t> за </a:t>
            </a:r>
            <a:r>
              <a:rPr lang="ru-RU" dirty="0" err="1" smtClean="0"/>
              <a:t>допомогою</a:t>
            </a:r>
            <a:r>
              <a:rPr lang="ru-RU" dirty="0" smtClean="0"/>
              <a:t> </a:t>
            </a:r>
            <a:r>
              <a:rPr lang="ru-RU" dirty="0" err="1" smtClean="0"/>
              <a:t>відкритого</a:t>
            </a:r>
            <a:r>
              <a:rPr lang="ru-RU" dirty="0" smtClean="0"/>
              <a:t> </a:t>
            </a:r>
            <a:r>
              <a:rPr lang="ru-RU" dirty="0" err="1" smtClean="0"/>
              <a:t>полум'я</a:t>
            </a:r>
            <a:r>
              <a:rPr lang="ru-RU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47872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Що робити якщо стався витік газу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35417" y="1334567"/>
            <a:ext cx="6280728" cy="3218959"/>
          </a:xfrm>
        </p:spPr>
        <p:txBody>
          <a:bodyPr>
            <a:normAutofit/>
          </a:bodyPr>
          <a:lstStyle/>
          <a:p>
            <a:endParaRPr lang="ru-RU" dirty="0"/>
          </a:p>
          <a:p>
            <a:r>
              <a:rPr lang="ru-RU" sz="2000" dirty="0" err="1" smtClean="0"/>
              <a:t>Уникайте</a:t>
            </a:r>
            <a:r>
              <a:rPr lang="ru-RU" sz="2000" dirty="0" smtClean="0"/>
              <a:t> </a:t>
            </a:r>
            <a:r>
              <a:rPr lang="ru-RU" sz="2000" dirty="0"/>
              <a:t>будь-</a:t>
            </a:r>
            <a:r>
              <a:rPr lang="ru-RU" sz="2000" dirty="0" err="1"/>
              <a:t>яких</a:t>
            </a:r>
            <a:r>
              <a:rPr lang="ru-RU" sz="2000" dirty="0"/>
              <a:t> </a:t>
            </a:r>
            <a:r>
              <a:rPr lang="ru-RU" sz="2000" dirty="0" err="1"/>
              <a:t>дій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викликають</a:t>
            </a:r>
            <a:r>
              <a:rPr lang="ru-RU" sz="2000" dirty="0"/>
              <a:t> </a:t>
            </a:r>
            <a:r>
              <a:rPr lang="ru-RU" sz="2000" dirty="0" err="1"/>
              <a:t>іскріння</a:t>
            </a:r>
            <a:r>
              <a:rPr lang="ru-RU" sz="2000" dirty="0"/>
              <a:t> і </a:t>
            </a:r>
            <a:r>
              <a:rPr lang="ru-RU" sz="2000" dirty="0" err="1"/>
              <a:t>підвищення</a:t>
            </a:r>
            <a:r>
              <a:rPr lang="ru-RU" sz="2000" dirty="0"/>
              <a:t> </a:t>
            </a:r>
            <a:r>
              <a:rPr lang="ru-RU" sz="2000" dirty="0" err="1"/>
              <a:t>температури</a:t>
            </a:r>
            <a:r>
              <a:rPr lang="ru-RU" sz="2000" dirty="0"/>
              <a:t> </a:t>
            </a:r>
            <a:r>
              <a:rPr lang="ru-RU" sz="2000" dirty="0" err="1"/>
              <a:t>повітря</a:t>
            </a:r>
            <a:r>
              <a:rPr lang="ru-RU" sz="2000" dirty="0"/>
              <a:t> в </a:t>
            </a:r>
            <a:r>
              <a:rPr lang="ru-RU" sz="2000" dirty="0" err="1"/>
              <a:t>приміщенні</a:t>
            </a:r>
            <a:r>
              <a:rPr lang="ru-RU" sz="2000" dirty="0"/>
              <a:t>», - </a:t>
            </a:r>
            <a:r>
              <a:rPr lang="ru-RU" sz="2000" dirty="0" err="1"/>
              <a:t>радять</a:t>
            </a:r>
            <a:r>
              <a:rPr lang="ru-RU" sz="2000" dirty="0"/>
              <a:t> в МНС. Не </a:t>
            </a:r>
            <a:r>
              <a:rPr lang="ru-RU" sz="2000" dirty="0" err="1"/>
              <a:t>варто</a:t>
            </a:r>
            <a:r>
              <a:rPr lang="ru-RU" sz="2000" dirty="0"/>
              <a:t> </a:t>
            </a:r>
            <a:r>
              <a:rPr lang="ru-RU" sz="2000" dirty="0" err="1"/>
              <a:t>також</a:t>
            </a:r>
            <a:r>
              <a:rPr lang="ru-RU" sz="2000" dirty="0"/>
              <a:t> </a:t>
            </a:r>
            <a:r>
              <a:rPr lang="ru-RU" sz="2000" dirty="0" err="1"/>
              <a:t>чіпати</a:t>
            </a:r>
            <a:r>
              <a:rPr lang="ru-RU" sz="2000" dirty="0"/>
              <a:t> </a:t>
            </a:r>
            <a:r>
              <a:rPr lang="ru-RU" sz="2000" dirty="0" err="1"/>
              <a:t>вимикачі</a:t>
            </a:r>
            <a:r>
              <a:rPr lang="ru-RU" sz="2000" dirty="0"/>
              <a:t> -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теж</a:t>
            </a:r>
            <a:r>
              <a:rPr lang="ru-RU" sz="2000" dirty="0"/>
              <a:t> </a:t>
            </a:r>
            <a:r>
              <a:rPr lang="ru-RU" sz="2000" dirty="0" err="1"/>
              <a:t>може</a:t>
            </a:r>
            <a:r>
              <a:rPr lang="ru-RU" sz="2000" dirty="0"/>
              <a:t> </a:t>
            </a:r>
            <a:r>
              <a:rPr lang="ru-RU" sz="2000" dirty="0" err="1"/>
              <a:t>викликати</a:t>
            </a:r>
            <a:r>
              <a:rPr lang="ru-RU" sz="2000" dirty="0"/>
              <a:t> </a:t>
            </a:r>
            <a:r>
              <a:rPr lang="ru-RU" sz="2000" dirty="0" err="1"/>
              <a:t>появу</a:t>
            </a:r>
            <a:r>
              <a:rPr lang="ru-RU" sz="2000" dirty="0"/>
              <a:t> </a:t>
            </a:r>
            <a:r>
              <a:rPr lang="ru-RU" sz="2000" dirty="0" err="1"/>
              <a:t>іскри</a:t>
            </a:r>
            <a:r>
              <a:rPr lang="ru-RU" sz="2000" dirty="0"/>
              <a:t>. </a:t>
            </a:r>
            <a:r>
              <a:rPr lang="ru-RU" sz="2000" dirty="0" err="1"/>
              <a:t>Якщо</a:t>
            </a:r>
            <a:r>
              <a:rPr lang="ru-RU" sz="2000" dirty="0"/>
              <a:t> </a:t>
            </a:r>
            <a:r>
              <a:rPr lang="ru-RU" sz="2000" dirty="0" err="1"/>
              <a:t>можливо</a:t>
            </a:r>
            <a:r>
              <a:rPr lang="ru-RU" sz="2000" dirty="0"/>
              <a:t>, подачу газу </a:t>
            </a:r>
            <a:r>
              <a:rPr lang="ru-RU" sz="2000" dirty="0" err="1"/>
              <a:t>потрібно</a:t>
            </a:r>
            <a:r>
              <a:rPr lang="ru-RU" sz="2000" dirty="0"/>
              <a:t> </a:t>
            </a:r>
            <a:r>
              <a:rPr lang="ru-RU" sz="2000" dirty="0" err="1"/>
              <a:t>припинити</a:t>
            </a:r>
            <a:r>
              <a:rPr lang="ru-RU" sz="2000" dirty="0"/>
              <a:t>, </a:t>
            </a:r>
            <a:r>
              <a:rPr lang="ru-RU" sz="2000" dirty="0" err="1"/>
              <a:t>приміщення</a:t>
            </a:r>
            <a:r>
              <a:rPr lang="ru-RU" sz="2000" dirty="0"/>
              <a:t> </a:t>
            </a:r>
            <a:r>
              <a:rPr lang="ru-RU" sz="2000" dirty="0" err="1"/>
              <a:t>провітрити</a:t>
            </a:r>
            <a:r>
              <a:rPr lang="ru-RU" sz="2000" dirty="0"/>
              <a:t> і </a:t>
            </a:r>
            <a:r>
              <a:rPr lang="ru-RU" sz="2000" dirty="0" err="1"/>
              <a:t>покинути</a:t>
            </a:r>
            <a:r>
              <a:rPr lang="ru-RU" sz="2000" dirty="0"/>
              <a:t> </a:t>
            </a:r>
            <a:r>
              <a:rPr lang="ru-RU" sz="2000" dirty="0" err="1"/>
              <a:t>його</a:t>
            </a:r>
            <a:r>
              <a:rPr lang="ru-RU" sz="2000" dirty="0"/>
              <a:t>, </a:t>
            </a:r>
            <a:r>
              <a:rPr lang="ru-RU" sz="2000" dirty="0" err="1"/>
              <a:t>викликати</a:t>
            </a:r>
            <a:r>
              <a:rPr lang="ru-RU" sz="2000" dirty="0"/>
              <a:t> </a:t>
            </a:r>
            <a:r>
              <a:rPr lang="ru-RU" sz="2000" dirty="0" err="1"/>
              <a:t>майстра</a:t>
            </a:r>
            <a:r>
              <a:rPr lang="ru-RU" sz="2000" dirty="0"/>
              <a:t> по </a:t>
            </a:r>
            <a:r>
              <a:rPr lang="ru-RU" sz="2000" dirty="0" err="1" smtClean="0"/>
              <a:t>телефонау</a:t>
            </a:r>
            <a:r>
              <a:rPr lang="ru-RU" sz="2000" dirty="0" smtClean="0"/>
              <a:t> 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104.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082" y="2356282"/>
            <a:ext cx="4056063" cy="23079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032" y="4351337"/>
            <a:ext cx="3806970" cy="2151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762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Злодії. Як уникнути зустрічі з ними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699491"/>
            <a:ext cx="5187757" cy="4341871"/>
          </a:xfrm>
        </p:spPr>
        <p:txBody>
          <a:bodyPr/>
          <a:lstStyle/>
          <a:p>
            <a:r>
              <a:rPr lang="ru-RU" dirty="0" err="1" smtClean="0"/>
              <a:t>Правоохоронці</a:t>
            </a:r>
            <a:r>
              <a:rPr lang="ru-RU" dirty="0" smtClean="0"/>
              <a:t> </a:t>
            </a:r>
            <a:r>
              <a:rPr lang="ru-RU" dirty="0" err="1"/>
              <a:t>закликають</a:t>
            </a:r>
            <a:r>
              <a:rPr lang="ru-RU" dirty="0"/>
              <a:t>: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кудись</a:t>
            </a:r>
            <a:r>
              <a:rPr lang="ru-RU" dirty="0"/>
              <a:t> </a:t>
            </a:r>
            <a:r>
              <a:rPr lang="ru-RU" dirty="0" err="1"/>
              <a:t>їдете</a:t>
            </a:r>
            <a:r>
              <a:rPr lang="ru-RU" dirty="0"/>
              <a:t>, не </a:t>
            </a:r>
            <a:r>
              <a:rPr lang="ru-RU" dirty="0" err="1"/>
              <a:t>розповідайте</a:t>
            </a:r>
            <a:r>
              <a:rPr lang="ru-RU" dirty="0"/>
              <a:t> про </a:t>
            </a:r>
            <a:r>
              <a:rPr lang="ru-RU" dirty="0" err="1"/>
              <a:t>це</a:t>
            </a:r>
            <a:r>
              <a:rPr lang="ru-RU" dirty="0"/>
              <a:t> без потреби. Лише </a:t>
            </a:r>
            <a:r>
              <a:rPr lang="ru-RU" dirty="0" err="1"/>
              <a:t>обмежене</a:t>
            </a:r>
            <a:r>
              <a:rPr lang="ru-RU" dirty="0"/>
              <a:t> коло людей повинно знати, на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термін</a:t>
            </a:r>
            <a:r>
              <a:rPr lang="ru-RU" dirty="0"/>
              <a:t> </a:t>
            </a:r>
            <a:r>
              <a:rPr lang="ru-RU" dirty="0" err="1"/>
              <a:t>залишаєте</a:t>
            </a:r>
            <a:r>
              <a:rPr lang="ru-RU" dirty="0"/>
              <a:t> </a:t>
            </a:r>
            <a:r>
              <a:rPr lang="ru-RU" dirty="0" err="1"/>
              <a:t>помешкання</a:t>
            </a:r>
            <a:r>
              <a:rPr lang="ru-RU" dirty="0"/>
              <a:t>. </a:t>
            </a:r>
            <a:r>
              <a:rPr lang="ru-RU" dirty="0" err="1"/>
              <a:t>Злодії</a:t>
            </a:r>
            <a:r>
              <a:rPr lang="ru-RU" dirty="0"/>
              <a:t>, як правило, </a:t>
            </a:r>
            <a:r>
              <a:rPr lang="ru-RU" dirty="0" err="1"/>
              <a:t>потрапляють</a:t>
            </a:r>
            <a:r>
              <a:rPr lang="ru-RU" dirty="0"/>
              <a:t> до </a:t>
            </a:r>
            <a:r>
              <a:rPr lang="ru-RU" dirty="0" err="1"/>
              <a:t>чужої</a:t>
            </a:r>
            <a:r>
              <a:rPr lang="ru-RU" dirty="0"/>
              <a:t> </a:t>
            </a:r>
            <a:r>
              <a:rPr lang="ru-RU" dirty="0" err="1"/>
              <a:t>квартири</a:t>
            </a:r>
            <a:r>
              <a:rPr lang="ru-RU" dirty="0"/>
              <a:t> через </a:t>
            </a:r>
            <a:r>
              <a:rPr lang="ru-RU" dirty="0" err="1"/>
              <a:t>вхідні</a:t>
            </a:r>
            <a:r>
              <a:rPr lang="ru-RU" dirty="0"/>
              <a:t> та </a:t>
            </a:r>
            <a:r>
              <a:rPr lang="ru-RU" dirty="0" err="1"/>
              <a:t>балконні</a:t>
            </a:r>
            <a:r>
              <a:rPr lang="ru-RU" dirty="0"/>
              <a:t> </a:t>
            </a:r>
            <a:r>
              <a:rPr lang="ru-RU" dirty="0" err="1"/>
              <a:t>двері</a:t>
            </a:r>
            <a:r>
              <a:rPr lang="ru-RU" dirty="0"/>
              <a:t>, </a:t>
            </a:r>
            <a:r>
              <a:rPr lang="ru-RU" dirty="0" err="1"/>
              <a:t>вікна</a:t>
            </a:r>
            <a:r>
              <a:rPr lang="ru-RU" dirty="0"/>
              <a:t> і </a:t>
            </a:r>
            <a:r>
              <a:rPr lang="ru-RU" dirty="0" err="1"/>
              <a:t>кватирки</a:t>
            </a:r>
            <a:r>
              <a:rPr lang="ru-RU" dirty="0"/>
              <a:t>. Тому </a:t>
            </a:r>
            <a:r>
              <a:rPr lang="ru-RU" dirty="0" err="1"/>
              <a:t>надійніше</a:t>
            </a:r>
            <a:r>
              <a:rPr lang="ru-RU" dirty="0"/>
              <a:t>, коли </a:t>
            </a:r>
            <a:r>
              <a:rPr lang="ru-RU" dirty="0" err="1"/>
              <a:t>вхідні</a:t>
            </a:r>
            <a:r>
              <a:rPr lang="ru-RU" dirty="0"/>
              <a:t> </a:t>
            </a:r>
            <a:r>
              <a:rPr lang="ru-RU" dirty="0" err="1"/>
              <a:t>двері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два замки. </a:t>
            </a:r>
            <a:r>
              <a:rPr lang="ru-RU" dirty="0" err="1"/>
              <a:t>Вікна</a:t>
            </a:r>
            <a:r>
              <a:rPr lang="ru-RU" dirty="0"/>
              <a:t> та </a:t>
            </a:r>
            <a:r>
              <a:rPr lang="ru-RU" dirty="0" err="1"/>
              <a:t>балконні</a:t>
            </a:r>
            <a:r>
              <a:rPr lang="ru-RU" dirty="0"/>
              <a:t> </a:t>
            </a:r>
            <a:r>
              <a:rPr lang="ru-RU" dirty="0" err="1"/>
              <a:t>двері</a:t>
            </a:r>
            <a:r>
              <a:rPr lang="ru-RU" dirty="0"/>
              <a:t>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оснащувати</a:t>
            </a:r>
            <a:r>
              <a:rPr lang="ru-RU" dirty="0"/>
              <a:t> </a:t>
            </a:r>
            <a:r>
              <a:rPr lang="ru-RU" dirty="0" err="1"/>
              <a:t>металевими</a:t>
            </a:r>
            <a:r>
              <a:rPr lang="ru-RU" dirty="0"/>
              <a:t> </a:t>
            </a:r>
            <a:r>
              <a:rPr lang="ru-RU" dirty="0" err="1"/>
              <a:t>ґратами</a:t>
            </a:r>
            <a:r>
              <a:rPr lang="ru-RU" dirty="0"/>
              <a:t>. Особливо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стосується</a:t>
            </a:r>
            <a:r>
              <a:rPr lang="ru-RU" dirty="0"/>
              <a:t> перших </a:t>
            </a:r>
            <a:r>
              <a:rPr lang="ru-RU" dirty="0" err="1"/>
              <a:t>поверхів</a:t>
            </a:r>
            <a:r>
              <a:rPr lang="ru-RU" dirty="0"/>
              <a:t> та тих, до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підведені</a:t>
            </a:r>
            <a:r>
              <a:rPr lang="ru-RU" dirty="0"/>
              <a:t> </a:t>
            </a:r>
            <a:r>
              <a:rPr lang="ru-RU" dirty="0" err="1"/>
              <a:t>пожежні</a:t>
            </a:r>
            <a:r>
              <a:rPr lang="ru-RU" dirty="0"/>
              <a:t> </a:t>
            </a:r>
            <a:r>
              <a:rPr lang="ru-RU" dirty="0" err="1"/>
              <a:t>драбини</a:t>
            </a:r>
            <a:r>
              <a:rPr lang="ru-RU" dirty="0"/>
              <a:t>.</a:t>
            </a: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2261" y="1807323"/>
            <a:ext cx="4877223" cy="32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3443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Злодії. Як уникнути зустрічі з ними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19781" y="1270000"/>
            <a:ext cx="6817129" cy="3880773"/>
          </a:xfrm>
        </p:spPr>
        <p:txBody>
          <a:bodyPr/>
          <a:lstStyle/>
          <a:p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меншає</a:t>
            </a:r>
            <a:r>
              <a:rPr lang="ru-RU" dirty="0"/>
              <a:t> </a:t>
            </a:r>
            <a:r>
              <a:rPr lang="ru-RU" dirty="0" err="1"/>
              <a:t>вірогідність</a:t>
            </a:r>
            <a:r>
              <a:rPr lang="ru-RU" dirty="0"/>
              <a:t> </a:t>
            </a:r>
            <a:r>
              <a:rPr lang="ru-RU" dirty="0" err="1"/>
              <a:t>квартирної</a:t>
            </a:r>
            <a:r>
              <a:rPr lang="ru-RU" dirty="0"/>
              <a:t> </a:t>
            </a:r>
            <a:r>
              <a:rPr lang="ru-RU" dirty="0" err="1"/>
              <a:t>крадіжки</a:t>
            </a:r>
            <a:r>
              <a:rPr lang="ru-RU" dirty="0"/>
              <a:t>, коли у </a:t>
            </a:r>
            <a:r>
              <a:rPr lang="ru-RU" dirty="0" err="1"/>
              <a:t>помешканні</a:t>
            </a:r>
            <a:r>
              <a:rPr lang="ru-RU" dirty="0"/>
              <a:t> є собака. </a:t>
            </a:r>
            <a:r>
              <a:rPr lang="ru-RU" dirty="0" err="1"/>
              <a:t>Допомагає</a:t>
            </a:r>
            <a:r>
              <a:rPr lang="ru-RU" dirty="0"/>
              <a:t> </a:t>
            </a:r>
            <a:r>
              <a:rPr lang="ru-RU" dirty="0" err="1"/>
              <a:t>імітація</a:t>
            </a:r>
            <a:r>
              <a:rPr lang="ru-RU" dirty="0"/>
              <a:t> </a:t>
            </a:r>
            <a:r>
              <a:rPr lang="ru-RU" dirty="0" err="1"/>
              <a:t>присутності</a:t>
            </a:r>
            <a:r>
              <a:rPr lang="ru-RU" dirty="0"/>
              <a:t> </a:t>
            </a:r>
            <a:r>
              <a:rPr lang="ru-RU" dirty="0" err="1"/>
              <a:t>господарів</a:t>
            </a:r>
            <a:r>
              <a:rPr lang="ru-RU" dirty="0"/>
              <a:t> – </a:t>
            </a:r>
            <a:r>
              <a:rPr lang="ru-RU" dirty="0" err="1"/>
              <a:t>підключення</a:t>
            </a:r>
            <a:r>
              <a:rPr lang="ru-RU" dirty="0"/>
              <a:t> до </a:t>
            </a:r>
            <a:r>
              <a:rPr lang="ru-RU" dirty="0" err="1"/>
              <a:t>таймерів</a:t>
            </a:r>
            <a:r>
              <a:rPr lang="ru-RU" dirty="0"/>
              <a:t> </a:t>
            </a:r>
            <a:r>
              <a:rPr lang="ru-RU" dirty="0" err="1"/>
              <a:t>освітлення</a:t>
            </a:r>
            <a:r>
              <a:rPr lang="ru-RU" dirty="0"/>
              <a:t>, </a:t>
            </a:r>
            <a:r>
              <a:rPr lang="ru-RU" dirty="0" err="1"/>
              <a:t>телевізор</a:t>
            </a:r>
            <a:r>
              <a:rPr lang="ru-RU" dirty="0"/>
              <a:t>, </a:t>
            </a:r>
            <a:r>
              <a:rPr lang="ru-RU" dirty="0" err="1"/>
              <a:t>магнітофон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електричні</a:t>
            </a:r>
            <a:r>
              <a:rPr lang="ru-RU" dirty="0"/>
              <a:t> </a:t>
            </a:r>
            <a:r>
              <a:rPr lang="ru-RU" dirty="0" err="1"/>
              <a:t>прилади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вмикаються</a:t>
            </a:r>
            <a:r>
              <a:rPr lang="ru-RU" dirty="0"/>
              <a:t> на </a:t>
            </a:r>
            <a:r>
              <a:rPr lang="ru-RU" dirty="0" err="1"/>
              <a:t>певний</a:t>
            </a:r>
            <a:r>
              <a:rPr lang="ru-RU" dirty="0"/>
              <a:t> </a:t>
            </a:r>
            <a:r>
              <a:rPr lang="ru-RU" dirty="0" err="1"/>
              <a:t>проміжок</a:t>
            </a:r>
            <a:r>
              <a:rPr lang="ru-RU" dirty="0"/>
              <a:t> часу. </a:t>
            </a:r>
            <a:r>
              <a:rPr lang="ru-RU" dirty="0" err="1"/>
              <a:t>Проникнути</a:t>
            </a:r>
            <a:r>
              <a:rPr lang="ru-RU" dirty="0"/>
              <a:t> до </a:t>
            </a:r>
            <a:r>
              <a:rPr lang="ru-RU" dirty="0" err="1"/>
              <a:t>помешкання</a:t>
            </a:r>
            <a:r>
              <a:rPr lang="ru-RU" dirty="0"/>
              <a:t> у </a:t>
            </a:r>
            <a:r>
              <a:rPr lang="ru-RU" dirty="0" err="1"/>
              <a:t>присутності</a:t>
            </a:r>
            <a:r>
              <a:rPr lang="ru-RU" dirty="0"/>
              <a:t> </a:t>
            </a:r>
            <a:r>
              <a:rPr lang="ru-RU" dirty="0" err="1"/>
              <a:t>мешканців</a:t>
            </a:r>
            <a:r>
              <a:rPr lang="ru-RU" dirty="0"/>
              <a:t> </a:t>
            </a:r>
            <a:r>
              <a:rPr lang="ru-RU" dirty="0" err="1"/>
              <a:t>злочинці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тоді</a:t>
            </a:r>
            <a:r>
              <a:rPr lang="ru-RU" dirty="0"/>
              <a:t>, коли </a:t>
            </a:r>
            <a:r>
              <a:rPr lang="ru-RU" dirty="0" err="1"/>
              <a:t>господарі</a:t>
            </a:r>
            <a:r>
              <a:rPr lang="ru-RU" dirty="0"/>
              <a:t> </a:t>
            </a:r>
            <a:r>
              <a:rPr lang="ru-RU" dirty="0" err="1"/>
              <a:t>надто</a:t>
            </a:r>
            <a:r>
              <a:rPr lang="ru-RU" dirty="0"/>
              <a:t> </a:t>
            </a:r>
            <a:r>
              <a:rPr lang="ru-RU" dirty="0" err="1"/>
              <a:t>безпечні</a:t>
            </a:r>
            <a:r>
              <a:rPr lang="ru-RU" dirty="0"/>
              <a:t> й </a:t>
            </a:r>
            <a:r>
              <a:rPr lang="ru-RU" dirty="0" err="1"/>
              <a:t>відчиняють</a:t>
            </a:r>
            <a:r>
              <a:rPr lang="ru-RU" dirty="0"/>
              <a:t> будь-кому. </a:t>
            </a:r>
            <a:r>
              <a:rPr lang="ru-RU" dirty="0" err="1"/>
              <a:t>Намагайтесь</a:t>
            </a:r>
            <a:r>
              <a:rPr lang="ru-RU" dirty="0"/>
              <a:t> </a:t>
            </a:r>
            <a:r>
              <a:rPr lang="ru-RU" dirty="0" err="1"/>
              <a:t>запам’ятати</a:t>
            </a:r>
            <a:r>
              <a:rPr lang="ru-RU" dirty="0"/>
              <a:t> тих, </a:t>
            </a:r>
            <a:r>
              <a:rPr lang="ru-RU" dirty="0" err="1"/>
              <a:t>хто</a:t>
            </a:r>
            <a:r>
              <a:rPr lang="ru-RU" dirty="0"/>
              <a:t> </a:t>
            </a:r>
            <a:r>
              <a:rPr lang="ru-RU" dirty="0" err="1"/>
              <a:t>виносить</a:t>
            </a:r>
            <a:r>
              <a:rPr lang="ru-RU" dirty="0"/>
              <a:t> </a:t>
            </a:r>
            <a:r>
              <a:rPr lang="ru-RU" dirty="0" err="1"/>
              <a:t>речі</a:t>
            </a:r>
            <a:r>
              <a:rPr lang="ru-RU" dirty="0"/>
              <a:t> з </a:t>
            </a:r>
            <a:r>
              <a:rPr lang="ru-RU" dirty="0" err="1"/>
              <a:t>чийогось</a:t>
            </a:r>
            <a:r>
              <a:rPr lang="ru-RU" dirty="0"/>
              <a:t> </a:t>
            </a:r>
            <a:r>
              <a:rPr lang="ru-RU" dirty="0" err="1"/>
              <a:t>помешкання</a:t>
            </a:r>
            <a:r>
              <a:rPr lang="ru-RU" dirty="0"/>
              <a:t>, </a:t>
            </a:r>
            <a:r>
              <a:rPr lang="ru-RU" dirty="0" err="1"/>
              <a:t>прикмети</a:t>
            </a:r>
            <a:r>
              <a:rPr lang="ru-RU" dirty="0"/>
              <a:t> </a:t>
            </a:r>
            <a:r>
              <a:rPr lang="ru-RU" dirty="0" err="1"/>
              <a:t>підозрілих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номер авто. </a:t>
            </a:r>
            <a:r>
              <a:rPr lang="ru-RU" dirty="0" err="1"/>
              <a:t>Відмовляйтесь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пропозиції</a:t>
            </a:r>
            <a:r>
              <a:rPr lang="ru-RU" dirty="0"/>
              <a:t> </a:t>
            </a:r>
            <a:r>
              <a:rPr lang="ru-RU" dirty="0" err="1"/>
              <a:t>незнайомців</a:t>
            </a:r>
            <a:r>
              <a:rPr lang="ru-RU" dirty="0"/>
              <a:t>, особливо </a:t>
            </a:r>
            <a:r>
              <a:rPr lang="ru-RU" dirty="0" err="1"/>
              <a:t>осіб</a:t>
            </a:r>
            <a:r>
              <a:rPr lang="ru-RU" dirty="0"/>
              <a:t> </a:t>
            </a:r>
            <a:r>
              <a:rPr lang="ru-RU" dirty="0" err="1"/>
              <a:t>циганської</a:t>
            </a:r>
            <a:r>
              <a:rPr lang="ru-RU" dirty="0"/>
              <a:t> </a:t>
            </a:r>
            <a:r>
              <a:rPr lang="ru-RU" dirty="0" err="1"/>
              <a:t>національності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хочуть</a:t>
            </a:r>
            <a:r>
              <a:rPr lang="ru-RU" dirty="0"/>
              <a:t> </a:t>
            </a:r>
            <a:r>
              <a:rPr lang="ru-RU" dirty="0" err="1"/>
              <a:t>поворожити</a:t>
            </a:r>
            <a:r>
              <a:rPr lang="ru-RU" dirty="0"/>
              <a:t> у </a:t>
            </a:r>
            <a:r>
              <a:rPr lang="ru-RU" dirty="0" err="1"/>
              <a:t>вашій</a:t>
            </a:r>
            <a:r>
              <a:rPr lang="ru-RU" dirty="0"/>
              <a:t> </a:t>
            </a:r>
            <a:r>
              <a:rPr lang="ru-RU" dirty="0" err="1"/>
              <a:t>квартирі</a:t>
            </a:r>
            <a:r>
              <a:rPr lang="ru-RU" dirty="0"/>
              <a:t>, </a:t>
            </a:r>
            <a:r>
              <a:rPr lang="ru-RU" dirty="0" err="1"/>
              <a:t>перепеленати</a:t>
            </a:r>
            <a:r>
              <a:rPr lang="ru-RU" dirty="0"/>
              <a:t> </a:t>
            </a:r>
            <a:r>
              <a:rPr lang="ru-RU" dirty="0" err="1"/>
              <a:t>дитину</a:t>
            </a:r>
            <a:r>
              <a:rPr lang="ru-RU" dirty="0"/>
              <a:t>, </a:t>
            </a:r>
            <a:r>
              <a:rPr lang="ru-RU" dirty="0" err="1"/>
              <a:t>напитися</a:t>
            </a:r>
            <a:r>
              <a:rPr lang="ru-RU" dirty="0"/>
              <a:t> води і тому </a:t>
            </a:r>
            <a:r>
              <a:rPr lang="ru-RU" dirty="0" err="1"/>
              <a:t>подібне</a:t>
            </a:r>
            <a:r>
              <a:rPr lang="ru-RU" dirty="0"/>
              <a:t>.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603" y="2679468"/>
            <a:ext cx="4715979" cy="313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42784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19054" y="609600"/>
            <a:ext cx="5754947" cy="1320800"/>
          </a:xfrm>
        </p:spPr>
        <p:txBody>
          <a:bodyPr/>
          <a:lstStyle/>
          <a:p>
            <a:r>
              <a:rPr lang="uk-UA" dirty="0" smtClean="0"/>
              <a:t>Потоп 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9025" y="1754909"/>
            <a:ext cx="6037502" cy="4812145"/>
          </a:xfrm>
        </p:spPr>
        <p:txBody>
          <a:bodyPr/>
          <a:lstStyle/>
          <a:p>
            <a:r>
              <a:rPr lang="ru-RU" dirty="0" err="1"/>
              <a:t>Передусім</a:t>
            </a:r>
            <a:r>
              <a:rPr lang="ru-RU" dirty="0"/>
              <a:t> </a:t>
            </a:r>
            <a:r>
              <a:rPr lang="ru-RU" dirty="0" err="1"/>
              <a:t>фахівці</a:t>
            </a:r>
            <a:r>
              <a:rPr lang="ru-RU" dirty="0"/>
              <a:t> </a:t>
            </a:r>
            <a:r>
              <a:rPr lang="ru-RU" dirty="0" err="1"/>
              <a:t>радять</a:t>
            </a:r>
            <a:r>
              <a:rPr lang="ru-RU" dirty="0"/>
              <a:t>, у </a:t>
            </a:r>
            <a:r>
              <a:rPr lang="ru-RU" dirty="0" err="1"/>
              <a:t>приміщеннях</a:t>
            </a:r>
            <a:r>
              <a:rPr lang="ru-RU" dirty="0"/>
              <a:t>, де </a:t>
            </a:r>
            <a:r>
              <a:rPr lang="ru-RU" dirty="0" err="1"/>
              <a:t>плануються</a:t>
            </a:r>
            <a:r>
              <a:rPr lang="ru-RU" dirty="0"/>
              <a:t> </a:t>
            </a:r>
            <a:r>
              <a:rPr lang="ru-RU" dirty="0" err="1"/>
              <a:t>мокрі</a:t>
            </a:r>
            <a:r>
              <a:rPr lang="ru-RU" dirty="0"/>
              <a:t> точки, </a:t>
            </a:r>
            <a:r>
              <a:rPr lang="ru-RU" dirty="0" err="1"/>
              <a:t>робити</a:t>
            </a:r>
            <a:r>
              <a:rPr lang="ru-RU" dirty="0"/>
              <a:t> </a:t>
            </a:r>
            <a:r>
              <a:rPr lang="ru-RU" dirty="0" err="1"/>
              <a:t>гідроізоляцію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 </a:t>
            </a:r>
            <a:r>
              <a:rPr lang="ru-RU" dirty="0" err="1"/>
              <a:t>санвузлів</a:t>
            </a:r>
            <a:r>
              <a:rPr lang="ru-RU" dirty="0"/>
              <a:t>, кухня, </a:t>
            </a:r>
            <a:r>
              <a:rPr lang="ru-RU" dirty="0" err="1"/>
              <a:t>пральня</a:t>
            </a:r>
            <a:r>
              <a:rPr lang="ru-RU" dirty="0"/>
              <a:t>. </a:t>
            </a:r>
            <a:r>
              <a:rPr lang="ru-RU" dirty="0" err="1"/>
              <a:t>Гідроізоляцію</a:t>
            </a:r>
            <a:r>
              <a:rPr lang="ru-RU" dirty="0"/>
              <a:t> </a:t>
            </a:r>
            <a:r>
              <a:rPr lang="ru-RU" dirty="0" err="1"/>
              <a:t>роблять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на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чорнової</a:t>
            </a:r>
            <a:r>
              <a:rPr lang="ru-RU" dirty="0"/>
              <a:t> </a:t>
            </a:r>
            <a:r>
              <a:rPr lang="ru-RU" dirty="0" err="1"/>
              <a:t>обробки</a:t>
            </a:r>
            <a:r>
              <a:rPr lang="ru-RU" dirty="0"/>
              <a:t>, і вона </a:t>
            </a:r>
            <a:r>
              <a:rPr lang="ru-RU" dirty="0" err="1"/>
              <a:t>буває</a:t>
            </a:r>
            <a:r>
              <a:rPr lang="ru-RU" dirty="0"/>
              <a:t> </a:t>
            </a:r>
            <a:r>
              <a:rPr lang="ru-RU" dirty="0" err="1"/>
              <a:t>двох</a:t>
            </a:r>
            <a:r>
              <a:rPr lang="ru-RU" dirty="0"/>
              <a:t> </a:t>
            </a:r>
            <a:r>
              <a:rPr lang="ru-RU" dirty="0" err="1"/>
              <a:t>типів</a:t>
            </a:r>
            <a:r>
              <a:rPr lang="ru-RU" dirty="0"/>
              <a:t> – </a:t>
            </a:r>
            <a:r>
              <a:rPr lang="ru-RU" dirty="0" err="1"/>
              <a:t>обмазувальна</a:t>
            </a:r>
            <a:r>
              <a:rPr lang="ru-RU" dirty="0"/>
              <a:t> і </a:t>
            </a:r>
            <a:r>
              <a:rPr lang="ru-RU" dirty="0" err="1"/>
              <a:t>рулонна</a:t>
            </a:r>
            <a:r>
              <a:rPr lang="ru-RU" dirty="0"/>
              <a:t>.</a:t>
            </a: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4708" y="2996911"/>
            <a:ext cx="5376721" cy="357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0487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Як захистити приміщення від потопу зверху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4910666" cy="3880773"/>
          </a:xfrm>
        </p:spPr>
        <p:txBody>
          <a:bodyPr/>
          <a:lstStyle/>
          <a:p>
            <a:r>
              <a:rPr lang="ru-RU" dirty="0"/>
              <a:t>Як би </a:t>
            </a:r>
            <a:r>
              <a:rPr lang="ru-RU" dirty="0" err="1"/>
              <a:t>ви</a:t>
            </a:r>
            <a:r>
              <a:rPr lang="ru-RU" dirty="0"/>
              <a:t> не </a:t>
            </a:r>
            <a:r>
              <a:rPr lang="ru-RU" dirty="0" err="1"/>
              <a:t>намагалися</a:t>
            </a:r>
            <a:r>
              <a:rPr lang="ru-RU" dirty="0"/>
              <a:t> </a:t>
            </a:r>
            <a:r>
              <a:rPr lang="ru-RU" dirty="0" err="1"/>
              <a:t>убезпечити</a:t>
            </a:r>
            <a:r>
              <a:rPr lang="ru-RU" dirty="0"/>
              <a:t> свою квартиру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затоплення</a:t>
            </a:r>
            <a:r>
              <a:rPr lang="ru-RU" dirty="0"/>
              <a:t>, </a:t>
            </a:r>
            <a:r>
              <a:rPr lang="ru-RU" dirty="0" err="1"/>
              <a:t>біда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прийти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сусідів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затоплять вас. У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/>
              <a:t>порятунком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стати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натяжна</a:t>
            </a:r>
            <a:r>
              <a:rPr lang="ru-RU" dirty="0"/>
              <a:t> стеля.</a:t>
            </a:r>
          </a:p>
          <a:p>
            <a:endParaRPr lang="ru-RU" dirty="0"/>
          </a:p>
          <a:p>
            <a:r>
              <a:rPr lang="ru-RU" dirty="0" err="1"/>
              <a:t>Міцна</a:t>
            </a:r>
            <a:r>
              <a:rPr lang="ru-RU" dirty="0"/>
              <a:t> </a:t>
            </a:r>
            <a:r>
              <a:rPr lang="ru-RU" dirty="0" err="1"/>
              <a:t>плівка</a:t>
            </a:r>
            <a:r>
              <a:rPr lang="ru-RU" dirty="0"/>
              <a:t>, з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виготовляють</a:t>
            </a:r>
            <a:r>
              <a:rPr lang="ru-RU" dirty="0"/>
              <a:t> </a:t>
            </a:r>
            <a:r>
              <a:rPr lang="ru-RU" dirty="0" err="1"/>
              <a:t>натяжні</a:t>
            </a:r>
            <a:r>
              <a:rPr lang="ru-RU" dirty="0"/>
              <a:t> </a:t>
            </a:r>
            <a:r>
              <a:rPr lang="ru-RU" dirty="0" err="1"/>
              <a:t>стелі</a:t>
            </a:r>
            <a:r>
              <a:rPr lang="ru-RU" dirty="0"/>
              <a:t>,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витримати</a:t>
            </a:r>
            <a:r>
              <a:rPr lang="ru-RU" dirty="0"/>
              <a:t> до 100 кг на 1 метр </a:t>
            </a:r>
            <a:r>
              <a:rPr lang="ru-RU" dirty="0" err="1"/>
              <a:t>поверхні</a:t>
            </a:r>
            <a:r>
              <a:rPr lang="ru-RU" dirty="0"/>
              <a:t>, тому можете бути </a:t>
            </a:r>
            <a:r>
              <a:rPr lang="ru-RU" dirty="0" err="1"/>
              <a:t>впевнені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ваші</a:t>
            </a:r>
            <a:r>
              <a:rPr lang="ru-RU" dirty="0"/>
              <a:t> </a:t>
            </a:r>
            <a:r>
              <a:rPr lang="ru-RU" dirty="0" err="1"/>
              <a:t>меблі</a:t>
            </a:r>
            <a:r>
              <a:rPr lang="ru-RU" dirty="0"/>
              <a:t> </a:t>
            </a:r>
            <a:r>
              <a:rPr lang="ru-RU" dirty="0" err="1"/>
              <a:t>будуть</a:t>
            </a:r>
            <a:r>
              <a:rPr lang="ru-RU" dirty="0"/>
              <a:t> в </a:t>
            </a:r>
            <a:r>
              <a:rPr lang="ru-RU" dirty="0" err="1"/>
              <a:t>безпеці</a:t>
            </a:r>
            <a:r>
              <a:rPr lang="ru-RU" dirty="0"/>
              <a:t>.</a:t>
            </a: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291" y="2330357"/>
            <a:ext cx="4973782" cy="331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2123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17" y="240144"/>
            <a:ext cx="11813309" cy="638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56191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Синий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263</TotalTime>
  <Words>519</Words>
  <Application>Microsoft Office PowerPoint</Application>
  <PresentationFormat>Произвольный</PresentationFormat>
  <Paragraphs>32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Аспект</vt:lpstr>
      <vt:lpstr>Безпека твого дому  </vt:lpstr>
      <vt:lpstr>Як уникнути пожежі та що робити якщо вона виникла</vt:lpstr>
      <vt:lpstr>Як знайти витік газу </vt:lpstr>
      <vt:lpstr>Що робити якщо стався витік газу</vt:lpstr>
      <vt:lpstr>Злодії. Як уникнути зустрічі з ними</vt:lpstr>
      <vt:lpstr>Злодії. Як уникнути зустрічі з ними</vt:lpstr>
      <vt:lpstr>Потоп </vt:lpstr>
      <vt:lpstr>Як захистити приміщення від потопу зверху</vt:lpstr>
      <vt:lpstr>Слайд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Безпека твого дому</dc:title>
  <dc:creator>Пользователь Windows</dc:creator>
  <cp:lastModifiedBy>Roshko</cp:lastModifiedBy>
  <cp:revision>12</cp:revision>
  <dcterms:created xsi:type="dcterms:W3CDTF">2020-03-24T11:34:05Z</dcterms:created>
  <dcterms:modified xsi:type="dcterms:W3CDTF">2021-03-17T21:19:24Z</dcterms:modified>
</cp:coreProperties>
</file>