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4" r:id="rId8"/>
    <p:sldId id="265" r:id="rId9"/>
    <p:sldId id="266" r:id="rId10"/>
    <p:sldId id="263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7547A16-42EA-4974-976B-27DB383B2DC8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A430F73-6898-462C-B714-09701E1BED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uk.wikipedia.org/wiki/%D0%90%D0%BD%D0%B3%D0%BB%D1%96%D0%B9%D1%81%D1%8C%D0%BA%D0%B0_%D0%BC%D0%BE%D0%B2%D0%B0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357167"/>
            <a:ext cx="7172316" cy="1071570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Як поводитися під час пожежі</a:t>
            </a:r>
            <a:endParaRPr lang="ru-RU" sz="4000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785926"/>
            <a:ext cx="382703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Що таке пожежа?</a:t>
            </a:r>
            <a:endParaRPr lang="ru-RU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285852" y="1357298"/>
            <a:ext cx="7498080" cy="2071702"/>
          </a:xfrm>
          <a:prstGeom prst="rect">
            <a:avLst/>
          </a:prstGeom>
        </p:spPr>
        <p:txBody>
          <a:bodyPr anchor="ctr">
            <a:normAutofit fontScale="55000" lnSpcReduction="20000"/>
          </a:bodyPr>
          <a:lstStyle/>
          <a:p>
            <a:pPr lvl="0" algn="ctr">
              <a:lnSpc>
                <a:spcPct val="170000"/>
              </a:lnSpc>
              <a:spcBef>
                <a:spcPct val="0"/>
              </a:spcBef>
            </a:pPr>
            <a:r>
              <a:rPr lang="uk-UA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ПОЖЕЖА</a:t>
            </a:r>
            <a:r>
              <a:rPr lang="uk-UA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(</a:t>
            </a: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 tooltip="Англійська мова"/>
              </a:rPr>
              <a:t>англ.</a:t>
            </a: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4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fire</a:t>
            </a: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неконтрольований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горіння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загрожує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життю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людей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знищує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ресурси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матеріальні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цінності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kumimoji="0" lang="ru-RU" sz="43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500438"/>
            <a:ext cx="4333868" cy="2889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14414" y="285728"/>
            <a:ext cx="7498080" cy="79722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Причини виникнення пожеж</a:t>
            </a:r>
            <a:endParaRPr kumimoji="0" lang="ru-RU" sz="43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Рисунок 2" descr="Картинки по запросу картинки причини виникнення пожежі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1142984"/>
            <a:ext cx="3092073" cy="21431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071538" y="3571876"/>
            <a:ext cx="3799036" cy="5000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Електроприлади без нагляду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Картинки по запросу картинки причини виникнення пожежі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94" y="1071546"/>
            <a:ext cx="2286016" cy="2143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картинки причини виникнення пожежі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3786190"/>
            <a:ext cx="3161985" cy="2070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Картинки по запросу картинки блискавка спричинила пожежу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786190"/>
            <a:ext cx="3286148" cy="20717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4714876" y="3286124"/>
            <a:ext cx="407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Необережне поводження з газом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5852" y="6072206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Куріння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0562" y="6000768"/>
            <a:ext cx="407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Удар блискавки в будинок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картинки причини виникнення пожежі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285728"/>
            <a:ext cx="3286148" cy="22860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85786" y="2786058"/>
            <a:ext cx="407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Несправне пічне опалення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Картинки по запросу картинки причини виникнення пожежі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3571876"/>
            <a:ext cx="3286148" cy="22860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929190" y="6000768"/>
            <a:ext cx="378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Пошкоджений електропровід</a:t>
            </a:r>
          </a:p>
        </p:txBody>
      </p:sp>
      <p:pic>
        <p:nvPicPr>
          <p:cNvPr id="6" name="Рисунок 5" descr="Картинки по запросу картинки причини виникнення пожежі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357166"/>
            <a:ext cx="3286148" cy="21431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000628" y="2786058"/>
            <a:ext cx="3786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Пустощі дітей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Marina\Desktop\398269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3500438"/>
            <a:ext cx="328614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28662" y="6000768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Вибухи на складах з боєприпасами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картинки хімічні речовини спричинила пожежу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285728"/>
            <a:ext cx="3573292" cy="22607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71538" y="2643182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правильне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легкозаймистих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Картинки по запросу картинки причини виникнення пожежі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849" r="66900" b="50175"/>
          <a:stretch/>
        </p:blipFill>
        <p:spPr bwMode="auto">
          <a:xfrm>
            <a:off x="5286380" y="285728"/>
            <a:ext cx="3500430" cy="30718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3504" y="3357562"/>
            <a:ext cx="371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Несправні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електроприлади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3429000"/>
            <a:ext cx="3429024" cy="2294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142976" y="5857892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Необережне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поводження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феєрверками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та салютами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3857627"/>
            <a:ext cx="3143272" cy="225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214942" y="6150114"/>
            <a:ext cx="371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Спалення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сухої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трави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14414" y="285728"/>
            <a:ext cx="7498080" cy="79722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Стадії розвитку пожежі</a:t>
            </a:r>
            <a:endParaRPr kumimoji="0" lang="ru-RU" sz="43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290" y="1142984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Початкова стадія</a:t>
            </a:r>
            <a:endParaRPr lang="ru-RU" sz="2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1643050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Триває переважно від 15-30 хвилин. Для неї характерна невисока температура полум'я і незначна швидкість поширення вогню. Якщо пожежу встигнуть загасити на цій стадії, вона заподіє найменші збитки.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278605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Основна стадія</a:t>
            </a:r>
            <a:endParaRPr lang="ru-RU" sz="2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7290" y="3286124"/>
            <a:ext cx="7072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Триває переважно наступні 30 хвилин, температура полум'я може перевищувати 1000ᵒС . Пожежа швидко поширюється, загасити її дуже важко.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0166" y="421481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Стадія закінчення</a:t>
            </a:r>
            <a:endParaRPr lang="ru-RU" sz="2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728" y="4714884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Вогонь згасає у міру догорання матеріалів. Рятувати вже нічого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Marina\Desktop\19_ma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5214950"/>
            <a:ext cx="200023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214414" y="214290"/>
            <a:ext cx="7498080" cy="1143008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Як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загасити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пожежу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на </a:t>
            </a:r>
            <a:endParaRPr lang="ru-RU" sz="3200" b="1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початковій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стадії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загоряння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1428737"/>
            <a:ext cx="735811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Початкова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стадія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загоряння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триває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15—30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час, коли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пожежу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загасити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власними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силами. Треба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знати, як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робити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Твої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загорілося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звичайна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річ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електроприлад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легкозаймиста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рідина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1. 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загорілася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звичайна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річ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вогонь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просто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затоптати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водою,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засипати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піском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накрити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пожежним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покривалом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замість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килим,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ковдру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пальто. Але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жодному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те,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виготовлено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синтетичних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пожежі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гасять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водою.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найкраще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підходить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звичайне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пожежне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відро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Відро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треба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заповнити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третини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Відтак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узявшись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рукою за дно, а другою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верхню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вихлюпнути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воду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напрямку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вогню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97346"/>
            <a:ext cx="764386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загорівся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електроприлад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телевізор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одразу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гасити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водою.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призведе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електричним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струмом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Треба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від’єднати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електроприлад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напруги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узявшись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вилку рукою,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обмотаною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сухою тканиною,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вимкнути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електрику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щитку.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одразу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пожежа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припиняється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прилад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продовжує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горіти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накрий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пожежним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покривалом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Воду треба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стоячи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збоку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нагрітий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кінескоп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вибухнути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(мал. 60, б).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3. 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Легкозаймисті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бензин)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заливати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водою. Вони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легші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воду,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рідину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вилити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воду, вона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спливе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поверхню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продовжуватиме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горіти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поширившись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всій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Вогонь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загасити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засипавши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землею,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піском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крайньому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пральним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порошком.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треба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засипати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 середину (мал. 60, в).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565" r="1391" b="6249"/>
          <a:stretch>
            <a:fillRect/>
          </a:stretch>
        </p:blipFill>
        <p:spPr bwMode="auto">
          <a:xfrm>
            <a:off x="2000232" y="4572008"/>
            <a:ext cx="5351835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429520" y="621508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Мал. 60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14290"/>
            <a:ext cx="78581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Найефективнішим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первинних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пожежогасіння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вогнегасник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Звісно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справний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вмієш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користуватися</a:t>
            </a:r>
            <a:r>
              <a:rPr lang="ru-RU" sz="2000" dirty="0"/>
              <a:t>. 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071538" y="928670"/>
            <a:ext cx="7498080" cy="64294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Типи вогнегасників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6977" r="13953"/>
          <a:stretch>
            <a:fillRect/>
          </a:stretch>
        </p:blipFill>
        <p:spPr bwMode="auto">
          <a:xfrm>
            <a:off x="1071538" y="1714488"/>
            <a:ext cx="254186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:\Users\Marina\Desktop\ovp-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1785926"/>
            <a:ext cx="2310683" cy="308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571612"/>
            <a:ext cx="2375527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285852" y="5000636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Порошковий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вогнегасник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3306" y="5000636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Пінний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вогнегасник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2198" y="5000636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Вуглекислотний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вогнегасник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2976" y="6000768"/>
            <a:ext cx="7786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кожному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вогнегаснику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інструкція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як ним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користуватися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285852" y="285728"/>
            <a:ext cx="7608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 правильно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дихати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пожежі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85852" y="889844"/>
            <a:ext cx="750099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пожежах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люди гинуть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вогню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газів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виділяються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горіння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Особливо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небезпечними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гази,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горіння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пластиків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синтетичних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чадний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газ.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буває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достатньо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вдихнути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втратити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свідомість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Тому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найперше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треба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відчувши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запах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захистити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органи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(мал. 62, а).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сталося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ліжку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підводься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чадний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газ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піднімається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вгору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Закрий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рот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тканиною (рушником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подолом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нічної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сорочки)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сповзи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підлогу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піднімаючи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голови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(мал. 62, б).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можливо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намочи тканину,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захищаєш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органи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4786322"/>
            <a:ext cx="6589091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7929554" y="614364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Мал. 62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071538" y="214291"/>
            <a:ext cx="807246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Зупинитися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впасти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котитися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правило треба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запам’ятати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випадок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загоряння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одягу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(мал. 63).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Зупинитися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означає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передусім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треба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зусиллям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волі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побороти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паніку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бажання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бігти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вогонь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розгоряється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Тому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зупинитися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побачивши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людину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загорівся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щосили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намагатися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зупинити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Впасти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означає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треба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впасти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самому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повалити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людину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загорівся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Добре,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поблизу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ковдра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цупкої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мокрий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накрити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людину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загасити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полум’я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Обличчя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закривати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Котитися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означає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треба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котитися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по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підлозі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намагаючись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збити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вогонь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Руками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захищати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очі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обличчя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6146" name="AutoShape 2" descr="https://subject.com.ua/textbook/health/6klas/6klas.files/image093.jpg"/>
          <p:cNvSpPr>
            <a:spLocks noChangeAspect="1" noChangeArrowheads="1"/>
          </p:cNvSpPr>
          <p:nvPr/>
        </p:nvSpPr>
        <p:spPr bwMode="auto">
          <a:xfrm>
            <a:off x="0" y="685800"/>
            <a:ext cx="6200775" cy="15811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 l="1889"/>
          <a:stretch>
            <a:fillRect/>
          </a:stretch>
        </p:blipFill>
        <p:spPr bwMode="auto">
          <a:xfrm>
            <a:off x="1142976" y="4572008"/>
            <a:ext cx="741996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85728"/>
            <a:ext cx="75009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Користування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засобами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пожежогасіння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Розглянь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мал. 64.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підручними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засобами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(а —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загасити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пожежі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(1—3)?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Назви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застереження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користування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пінними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вуглекислотними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порошковими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вогнегасниками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3116"/>
            <a:ext cx="6572296" cy="45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715272" y="621508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Мал. 64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214290"/>
            <a:ext cx="7643866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Підсумки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Пожежа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неконтрольований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горіння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несе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загрозу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життю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людей,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заподіює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матеріальні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збитки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пожежі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початкова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стадія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закінчення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початковій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пожежу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загасити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правильно.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Вогнегасник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найефективніший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пожежогасіння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опинився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пожежі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треба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захищати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постаратися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якнайшвидше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вибратися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160</TotalTime>
  <Words>605</Words>
  <Application>Microsoft Office PowerPoint</Application>
  <PresentationFormat>Экран (4:3)</PresentationFormat>
  <Paragraphs>66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Як поводитися під час пожежі</vt:lpstr>
      <vt:lpstr>Що таке пожежа?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поводитися під час пожежі</dc:title>
  <dc:creator>Marina</dc:creator>
  <cp:lastModifiedBy>Roshko</cp:lastModifiedBy>
  <cp:revision>2</cp:revision>
  <dcterms:created xsi:type="dcterms:W3CDTF">2020-04-12T11:32:26Z</dcterms:created>
  <dcterms:modified xsi:type="dcterms:W3CDTF">2021-03-23T19:36:20Z</dcterms:modified>
</cp:coreProperties>
</file>