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7140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148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508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495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420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85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326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9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2401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880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2671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8164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9368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456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9307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2717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47254-CD2D-43CA-93A9-12A34E4F6B68}" type="datetimeFigureOut">
              <a:rPr lang="uk-UA" smtClean="0"/>
              <a:t>08.03.2021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374A25-B2BA-447D-BA22-709C1875DB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8736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563" y="229899"/>
            <a:ext cx="9802092" cy="226391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Аудирование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Восприятие при чтении и на слух эмоционально-оценочной информации, прямо выраженной в тексте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2493817"/>
            <a:ext cx="9240983" cy="3683145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углубить знания об эмоционально-оценочной информации, прямо выраженной в тексте;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развивать навыки восприятия такой информации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51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5" y="436417"/>
            <a:ext cx="9372601" cy="1870363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заглавие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ли по нему определить тему и основную мысль стихотворения?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Обоснуйте своё мнение.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отрывок из стихотворения. Проверьте и уточните своё предположение.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5" y="2784763"/>
            <a:ext cx="11256331" cy="374072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ХОРОШАЯ ДЕВОЧКА ЛИДА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Вдоль маленьких домиков белых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Акация душно цветёт.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Хорошая девочка Лида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улице Южной живёт.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Её золотые косицы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Затянуты, будто жгуты.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платью, по синему ситцу,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 поле, мелькают цветы. </a:t>
            </a:r>
          </a:p>
        </p:txBody>
      </p:sp>
      <p:pic>
        <p:nvPicPr>
          <p:cNvPr id="2050" name="Picture 2" descr="Стихотворение: Хорошая девочка Лида - Ярослав Смеляков (и + еще 111 стихов  от поэта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89" y="3740728"/>
            <a:ext cx="4694932" cy="245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05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1" y="311727"/>
            <a:ext cx="8686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вовсе, представьте, неплохо,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рыжий пройдоха апрель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бесшумной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пыльцою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веснушек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Засыпал ей утром постель.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зря с одобреньем весёлым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Соседи глядят из окна,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на занятия в школу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портфелем проходит она.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59035" y="3532909"/>
            <a:ext cx="656705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оконном стекле отражаясь,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миру идёт не спеша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Хорошая девочка Лида.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чем же она хороша?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Спросите об этом мальчишку,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 доме напротив живёт.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с именем этим ложится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 именем этим встаёт.               Я. Смеляков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Интересный рисунок) | Пикаб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067" y="482995"/>
            <a:ext cx="3605934" cy="270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Хорошая девочка Лида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10" y="3740726"/>
            <a:ext cx="3685080" cy="245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14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509" y="581891"/>
            <a:ext cx="8562109" cy="1108797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 ключевые слова, позволяющие понять основную мысль автора, его переживания (эмоционально-оценочную лексику)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701636"/>
            <a:ext cx="9144000" cy="353290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Подготовьтесь к выразительному чтению стихотворения. Помните о соблюдении правил произношения. При выборе темпа, интонации, расстановки пауз, логического ударения учитывайте, что в данном стихотворении есть прямо выраженная эмоционально-оценочная информация.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диалог, в ходе которого выскажите своё мнение по теме «Помогает ли эмоционально-оценочная лексика представить образы и характеры героев стихотворения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Я. Смелякова?». </a:t>
            </a:r>
          </a:p>
        </p:txBody>
      </p:sp>
    </p:spTree>
    <p:extLst>
      <p:ext uri="{BB962C8B-B14F-4D97-AF65-F5344CB8AC3E}">
        <p14:creationId xmlns:p14="http://schemas.microsoft.com/office/powerpoint/2010/main" val="24052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74073"/>
            <a:ext cx="11637817" cy="727363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его тему.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7364" y="1101437"/>
            <a:ext cx="9642763" cy="52002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Таня остановилась. На этой косе по утрам она любила купаться с Филькой. Где он теперь? Целое утро ищет она его повсюду напрасно. Он убежал, не желая прощаться с ней.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она ли сама виновата?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часто за этот год забывала она о друге, которого обещала когда-то ни на кого не менять!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Филька, Филька! - крикнула она громко дважды.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из-за песчаного холма вдруг поднялся Филька и встал на колени у воды.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Таня побежала к нему, погружая свои ноги в песок.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Филька, - сказала она с упрёком, - я ищу тебя с самого утра. Что ты делаешь тут, на косе?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33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7364" y="477982"/>
            <a:ext cx="108896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ничего, мало-мало, - ответил Филька. - Мало-мало лежу.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его были тихи, глаза чуть приоткрыты. И Таня посмеялась над его скорбным видом.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Мало-мало, - со смехом повторила она и вдруг умолкла.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был без майки. И плечи его, облитые солнцем, сверкали, как камни, а на груди, тёмной от загара, выделялись светлые буквы, выведенные очень искусно.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прочла: «ТАНЯ».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Филька в смущении закрыл это имя рукой и отступил на несколько шагов. </a:t>
            </a: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же ты это сделал? - удивилась Таня.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Филька молча нагнулся и вынул из-под кучи одежды, сложенной им на песке, четыре буквы, вырезанные из белой бумаги. Он наложил их на грудь и сказал: - Я каждое утро прихожу сюда и даю солнцу жечь мою грудь, для того чтобы имя твоё оставалось светлым. Но прошу тебя, не смейся больше надо мной.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9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764" y="561109"/>
            <a:ext cx="94349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Таня с новой для неё ласковостью заглянула ему в глаза: </a:t>
            </a: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же ты маленький, Филька! Ведь это всё отгорит и исчезнет, как только наступит зима и ты наденешь тёплую рубашку.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Но ведь солнце так сильно, - сказал он всё же с упрямством.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Неужели же всякий след исчезнет? Может быть, что-нибудь и останется, Таня? </a:t>
            </a: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прав, - сказала она. - Что-нибудь должно остаться. Всё не может пройти. Иначе куда же... - спросила она со слезами, - куда же девается наша верная дружба навеки?..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Тёплый воздух скользил по их лицам. Одинокие птицы глядели на них с высоты. 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повести Р.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Фраермана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«Дикая собака Динго, или Повесть о первой любви»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14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1049000" cy="196243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 настроением проникнут текст?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чувства героев описывает автор?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фотоиллюстрации. Сохранён ли эмоциональный настрой героев в кадрах из художественного фильма по данной повести?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эмоционально-оценочная информация, передающая переживания героев, вам запомнилась?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Похожи ли дети на взрослых: фильм &quot;Дикая собака динго&quot; | Журнал &quot;Чайка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75710"/>
            <a:ext cx="4284785" cy="31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Скачать фильм-дикая собака динг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503" y="2685616"/>
            <a:ext cx="5299463" cy="394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68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567" y="477981"/>
            <a:ext cx="11416597" cy="73379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Кадры из кинофильма «Дикая собака Динго». Режиссёр Ю. Карасик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Дикая собака динго (1962) — фото: кадры из фильма — КиноПоис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77" y="2463187"/>
            <a:ext cx="169545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Рувим Фраерман «Дикая собака динго, или Повесть о первой любви» — отзыв  bever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854" y="1602179"/>
            <a:ext cx="3733396" cy="208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Дикая собака динго» (1962) — смотреть фильм онлайн без регистраци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66" y="1602179"/>
            <a:ext cx="3740150" cy="500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Дикая собака динго - 1962: актеры, рейтинг и отзывы на канале Дом кин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854" y="3966602"/>
            <a:ext cx="3733396" cy="241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Дикая собака Динго (1962) ― Телеспектакли СССР и редкие фильм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88" y="1488712"/>
            <a:ext cx="3211301" cy="240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Дикая собака динго - 1962: актеры, рейтинг и отзывы на канале Дом кино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87" y="4247155"/>
            <a:ext cx="3211303" cy="235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66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455" y="332509"/>
            <a:ext cx="10515600" cy="241069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эмоционально-оценочную информацию, которая позволяет понять: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как относится Филька к Тане;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как относится Таня к Фильке.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/>
              <a:t/>
            </a:r>
            <a:br>
              <a:rPr lang="uk-UA" sz="2800" dirty="0"/>
            </a:b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158835"/>
            <a:ext cx="10508673" cy="3018127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Т.М. Русский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(2-й год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с. 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66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</TotalTime>
  <Words>755</Words>
  <Application>Microsoft Office PowerPoint</Application>
  <PresentationFormat>Широкоэкранный</PresentationFormat>
  <Paragraphs>63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Wingdings 3</vt:lpstr>
      <vt:lpstr>Аспект</vt:lpstr>
      <vt:lpstr>6 класс Чтение. Аудирование. Восприятие при чтении и на слух эмоционально-оценочной информации, прямо выраженной в тексте </vt:lpstr>
      <vt:lpstr>Прочитайте заглавие. Можно ли по нему определить тему и основную мысль стихотворения?  Обоснуйте своё мнение.  Прочитайте отрывок из стихотворения. Проверьте и уточните своё предположение. </vt:lpstr>
      <vt:lpstr>Презентация PowerPoint</vt:lpstr>
      <vt:lpstr>Укажите ключевые слова, позволяющие понять основную мысль автора, его переживания (эмоционально-оценочную лексику)</vt:lpstr>
      <vt:lpstr>Прочитайте текст. Определите его тему.</vt:lpstr>
      <vt:lpstr>Презентация PowerPoint</vt:lpstr>
      <vt:lpstr>Презентация PowerPoint</vt:lpstr>
      <vt:lpstr>Каким настроением проникнут текст?  Какие чувства героев описывает автор?  Рассмотрите фотоиллюстрации. Сохранён ли эмоциональный настрой героев в кадрах из художественного фильма по данной повести?  Какая эмоционально-оценочная информация, передающая переживания героев, вам запомнилась?</vt:lpstr>
      <vt:lpstr>Кадры из кинофильма «Дикая собака Динго». Режиссёр Ю. Карасик</vt:lpstr>
      <vt:lpstr>Домашнее задание Выпишите эмоционально-оценочную информацию, которая позволяет понять:  А) как относится Филька к Тане;  Б) как относится Таня к Фильке. 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23</cp:revision>
  <dcterms:created xsi:type="dcterms:W3CDTF">2021-03-08T12:03:42Z</dcterms:created>
  <dcterms:modified xsi:type="dcterms:W3CDTF">2021-03-08T13:16:57Z</dcterms:modified>
</cp:coreProperties>
</file>