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4680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4984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0790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9635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156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0550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4432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5133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9694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4585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8372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5803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034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9021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8575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642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EB0E8-6115-457F-92B4-4F026589829C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8B9ADB2-2D42-49FF-ADAC-58B2D626B2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966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1" y="290945"/>
            <a:ext cx="11388435" cy="195349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класс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речи. Культура речи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Каменная летопись истории. Памятники оборонительной архитектуры.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764" y="1683328"/>
            <a:ext cx="7034935" cy="49923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Читаем: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озаглавливаем смысловые части текста.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Говорим: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разыгрываем диалог с  элементами описания архитектурного памятника.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Пишем: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выписываем ключевые слова; составляем план указанной части текста.</a:t>
            </a:r>
            <a:endParaRPr lang="uk-UA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Замок Паланок в Мукачеве - GUIDE.KARPATY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663" y="2363933"/>
            <a:ext cx="4532246" cy="254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02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текст, мысленно выделяя его смысловые части.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1930401"/>
            <a:ext cx="10661072" cy="4246562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Посреди широкой долины реки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Латорицы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  юго-западной части Мукачева одиноко возвышается гора. Вершину горы венчают башни старинного замка. Немного в  Украине достопримечательностей, подобных этой. Украинцы, венгры, поляки, австрийцы и  другие народы на протяжении почти тысячи лет истории крепости проливали кровь в  ее могучих стенах. Сотни штурмов и  осад пережил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Паланок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Множество раз менял он своих владельцев. Князья и  короли, графы и  бароны стремились владеть им. Служил замок и  королевской резиденцией, и  княжескими хоромами, и  австрийским форпостом. Что и говорить — годы, события, люди наложили отпечаток на современный вид замка. Сейчас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Паланок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— отреставрированная средневековая крепость, которая радушно встречает посетителей.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902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3455" y="706583"/>
            <a:ext cx="85205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Паланок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издалека выглядит монолитным каменным строением, а вблизи — это каскад террас, который состоит из трех частей: Верхнего, Среднего и  Нижнего замков. Их общая площадь 14  000  кв. метров. Комплекс замка окружен рвами 10–12-метровой глубины. Когда-то они были укреплены дубовым частоколом  — </a:t>
            </a:r>
            <a:r>
              <a:rPr lang="ru-RU" sz="2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паланком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 него и  происходит современное название замка. Вокруг строений высятся каменные стены и  восемь бастионов, на которых раньше располагалась артиллерия. Нижний замок от Среднего отделяет ров с  когда-то подъемным мостом. Средний замок имеет большой внутренний двор, окруженный двух- и  трехэтажными зданиями. Там были казармы для гарнизона, арсенал, рыцарский зал, кухни, амбары.</a:t>
            </a:r>
            <a:endParaRPr lang="uk-UA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910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8928" y="415636"/>
            <a:ext cx="34913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Средним замком возвышаются каменные стены Верхнего замка, в котором была когда-то резиденция владельцев. В нем есть княжеские палаты, три круглых башни, замковая церковь. Во внутреннем дворе находится колодец  — уникальное сооружение глубиной 85  метров. (Из </a:t>
            </a:r>
            <a:r>
              <a:rPr lang="ru-RU" sz="2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интернет-ресурсов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Замок Паланок в Мукачеве - GUIDE.KARPATY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684" y="415636"/>
            <a:ext cx="44767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Мукачевский замок &quot;Паланок&quot; сняли с высоты (ФОТО) Reporter 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265" y="3325091"/>
            <a:ext cx="4750129" cy="311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987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5713" y="696105"/>
            <a:ext cx="3269534" cy="57379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855" y="1953490"/>
            <a:ext cx="10120745" cy="461356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  текстом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Укажите основные смысловые части и  озаглавьте их. Подсчитайте количество абзацев во второй смысловой части и  озаглавьте каждый. Запишите полученный план. Работа со словом. 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ключевые слова, необходимые для описания замка. В  какие тематические группы можно их объединить? Объясните историю названия замка.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  предложением. 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из второй части текста сложноподчиненные предложения. Свой выбор обоснуйте.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Мукачевский замок Палано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432" y="325931"/>
            <a:ext cx="5434732" cy="162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071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Выполните одно из заданий.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Используя иллюстрацию к  тексту и  употребляя сложноподчиненные предложения, напишите письмо воображаемому другу, который «показал» вам замок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Паланок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Поблагодарите за экскурсию и  поделитесь своими впечатлениями. Отметьте, что заинтересовало больше всего, что вы хотели бы узнать еще.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Используя данный текст, напишите, употребляя сложноподчиненные предложения, небольшое сообщение о  каком-либо памятнике оборонительной архитектуры в  Украине (в котором вы побывали, который находится вблизи или о  котором читали).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145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Замок Паланок | Мукачево | Визначні туристичні місця України, Росії та  Білорусії | Туристична компанія «ТамТур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1016576"/>
            <a:ext cx="5143789" cy="514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Мукачевский замок Паланок: ua_travels — LiveJour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338" y="1831452"/>
            <a:ext cx="5268480" cy="351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54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Ф.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(4-й год обучения) для общеобразовательных учебных заведений с  украинским языком обучения : учебник для 8 класса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/ Н.  Ф. 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Е.  Ю. 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Крюченкова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Х. : Издательство «Ранок», 2016. — 256  с.  : ил.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Баландіна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(4-й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  </a:t>
            </a: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8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Н.  Ф. 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Баландіна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О.  Ю. 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Крюченкова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Х. :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Видавництво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«Ранок», 2016. — 256 с. :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ISBN 978-617-09-2889-4.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80316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</TotalTime>
  <Words>81</Words>
  <Application>Microsoft Office PowerPoint</Application>
  <PresentationFormat>Широкоэкранный</PresentationFormat>
  <Paragraphs>20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Trebuchet MS</vt:lpstr>
      <vt:lpstr>Wingdings 3</vt:lpstr>
      <vt:lpstr>Аспект</vt:lpstr>
      <vt:lpstr>8 класс  Развитие речи. Культура речи  Каменная летопись истории. Памятники оборонительной архитектуры.</vt:lpstr>
      <vt:lpstr>Прочитайте текст, мысленно выделяя его смысловые части.</vt:lpstr>
      <vt:lpstr>Презентация PowerPoint</vt:lpstr>
      <vt:lpstr>Презентация PowerPoint</vt:lpstr>
      <vt:lpstr>Презентация PowerPoint</vt:lpstr>
      <vt:lpstr>Домашнее задание</vt:lpstr>
      <vt:lpstr>Презентация PowerPoint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14</cp:revision>
  <dcterms:created xsi:type="dcterms:W3CDTF">2021-03-06T18:30:40Z</dcterms:created>
  <dcterms:modified xsi:type="dcterms:W3CDTF">2021-03-06T19:20:31Z</dcterms:modified>
</cp:coreProperties>
</file>