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45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710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175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49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02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4506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979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343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116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014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905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81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1467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2835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3483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309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6AB79-F76D-4D70-8D0F-BE9603D53E5B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0FF8FDA-EA08-4AC8-A1EE-940034F16F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7916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речи. Культура речи. Театр — содружество муз. О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архитектуры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Читаем, отмечая ключевые слова; анализируем композицию описания архитектурного памятника.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Говорим: обсуждаем ключевые слова; пересказываем описание здания театра; разыгрываем диалог по указанной теме.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Пишем описание памятника архитектуры.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8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текст, отмечая ключевые слова.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lnSpcReduction="1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мне было шесть лет, папе дали билеты в  Оперный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Балет «Маскарад»*!  — услышала я.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мы с  папой выходим из нашего проходного двора,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другую сторону и  идем по улице к  самому-самому Оперному. Я  держу папу за руку, и  он рассказывает мне, что Оперный очень старый. Его построили давным-давно, а  потом он сгорел. Тоже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давным-давно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  потом, через одиннадцать лет, его снова построили.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три года, представляешь? — говорит мне папа. И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4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4297" y="888274"/>
            <a:ext cx="9731829" cy="5055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Фельнер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*, венские зодчие. Архитекторы. Они спроектировали наш Оперный театр. Но в  самом строительстве участия не принимали. Есть архитекторы, которые только проектируют. А  есть такие, которые и  проектируют, и  сопровождают строительство. Потому что просто проект  — это еще только начало. В  любом строительстве нужны еще и  рабочие чертежи. И  вот такие рабочие чертежи и  вообще сопровождение строительства нашего Оперного по проекту,— папа акцентировал следующее словосочетание,— венских архитекторов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Фельнера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выполнялись под присмотром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Бернардацци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Гонсиоровского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  Дмитренко. Это они каждый камень тут щупали и  по каждой штукатурке ладонями проводили. А  уж рабочих сколько было…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212" y="431075"/>
            <a:ext cx="10620103" cy="3413131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остановились где-то в  квартале от здания театра. Оно было красивого естественно-театрального цвета.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Глядя на Оперный, я 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внезапно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осознала, что со мной сегодня вечером случится что-то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важное, огромное… Оно уже начало случаться, как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  увидела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в  перспективе улицы.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Папа стремительно увлек меня за собой, декламируя по дороге пушкинские строки: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 темнеет вечер синий,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 в  оперу скорей…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Н.  Соломатиной)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5213" y="4284618"/>
            <a:ext cx="10620102" cy="1625292"/>
          </a:xfr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Балет 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Маскарад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впервые был поставлен в  Одесском оперном театре. Создан по мотивам одноименной драмы М.  Лермонтова, композитор Э.  Оганесян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музыкальную партитуру на основе музыки А.  Хачатуряна.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Фельнер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 </a:t>
            </a:r>
            <a:r>
              <a:rPr lang="ru-RU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оставили огромное архитектурное наследие в Австрии, Германии, Румынии, Польше, Чехии, Венгрии, Швейцарии и  т. д. По их проекту построены театры в  Одессе (1884–1887) и  Черновцах (1904–1905).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34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0606" y="431074"/>
            <a:ext cx="10110651" cy="56938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 словом.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ключевые слова текста. Обсудите их и  укажите, к  какой тематической группе они относятся.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имена людей, с  которыми связана история строительства театра. Подумайте, почему важно знать такие имена.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значение выражения оперный театр. Какие еще оперные театры, кроме одесского, вы знаете? Бывали ли в  них? Что слушали, смотрели? Какие театры, кроме оперного, вы знаете?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предложением. Прочитайте выделенные предложения. Подумайте, что имеет в  виду героиня? Какие это предложения по строению?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21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2047" y="561703"/>
            <a:ext cx="9457508" cy="569386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архитектуры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— недвижимый примечательный объект материального и  духовного творчества, который имеет национальное или международное значение. </a:t>
            </a:r>
          </a:p>
          <a:p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описания архитектурного памятника </a:t>
            </a:r>
          </a:p>
          <a:p>
            <a:pPr marL="571500" indent="-571500">
              <a:buAutoNum type="romanU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(название архитектурного сооружения, его местоположение, культурное значение; время создания и  имя автора).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Основная часть. Описание памятника. 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впечатление.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Конкретизация отдельных деталей.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Заключение (впечатление от памятника, его культурно-историческая ценность).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1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229" y="446088"/>
            <a:ext cx="3631474" cy="82101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1841863"/>
            <a:ext cx="3195251" cy="4019186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 descr="Маскарад в Одессе, Одесский Национальный Академический театр Оперы и Балета  – купить билеты на 19 марта 2021, 18:30 | УкрТик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33" y="139125"/>
            <a:ext cx="4625430" cy="12832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ердинанд Фельнер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1574061"/>
            <a:ext cx="3195251" cy="47978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5577" y="3422469"/>
            <a:ext cx="1789611" cy="830997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uk-UA" sz="2400" b="1" i="0" dirty="0" err="1" smtClean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Фердина́нд</a:t>
            </a:r>
            <a:r>
              <a:rPr lang="uk-UA" sz="2400" b="1" i="0" dirty="0" smtClean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0" dirty="0" err="1" smtClean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Фе́льнер</a:t>
            </a:r>
            <a:r>
              <a:rPr lang="uk-UA" b="0" i="0" dirty="0" smtClean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</a:t>
            </a:r>
            <a:endParaRPr lang="uk-UA" dirty="0"/>
          </a:p>
        </p:txBody>
      </p:sp>
      <p:pic>
        <p:nvPicPr>
          <p:cNvPr id="1030" name="Picture 6" descr="Hermann Helmer Litho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71" y="780762"/>
            <a:ext cx="3365500" cy="50673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6217919" y="5551714"/>
            <a:ext cx="3056707" cy="461665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uk-UA" sz="2400" b="1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Герман </a:t>
            </a:r>
            <a:r>
              <a:rPr lang="uk-UA" sz="2400" b="1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1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юро «Фельнер &amp; Гельмер» – австро-угорські будівельні магнати • Фотографії  старого Льв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27" y="397745"/>
            <a:ext cx="6779622" cy="610166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урсанти ОДУВС завітали до Одеського Національного Академічного театру  Опери та Балету – ОДУВ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186" y="397745"/>
            <a:ext cx="2419350" cy="189547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Одеський Оперний Театр. Опис та історія | Навколо Світ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63" y="3553097"/>
            <a:ext cx="4130338" cy="29463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2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1" y="274320"/>
            <a:ext cx="9858692" cy="1175657"/>
          </a:xfr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теоретический материал, выделите в  тексте вступительную, основную и  заключительную части.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1" y="2116183"/>
            <a:ext cx="9858691" cy="3795039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Одесский оперный театр  — выдающийся памятник архитектуры второй половины ХIХ столетия, созданный по проекту венских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архитекторов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  Ф.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Фельнера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фасад театра имеет полуовальную форму. С  двух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 нему прилегают флигели. Парадная сторона театра выполнена в  стиле венского барокко. Снаружи мы видим три этажа. Лоджии первых двух выглядят фундаментально. Третий этаж более легкий, ажурный. Дополнительные эффекты в  архитектурный облик театра вносят утонченный портик и  куполообразная крыша. Благодаря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как будто парит над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землей.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103" y="535578"/>
            <a:ext cx="6361611" cy="62478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Эстетический образ театра создают скульптурные композиции. Портик венчает скульптурная группа  — муза Мельпомена, покровительница искусств, сдерживающая четверку запряженных в  колесницу пантер. Факел в  ее поднятой руке освещает путь искусству.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  — две скульптурные группы, олицетворяющие оперу и  балет: слева Орфей, покоряющий игрой на кифаре Кентавра, справа  — Терпсихора, покровительница танца, обучающая молодую танцовщицу. На фронтоне портика римскими цифрами указаны годы сооружения театра и  его реконструкции.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входа в  театр  — две скульптурные группы: сцены из трагедии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Эврипида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«Ипполит» и  из комедии Аристофана «Птицы».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поражает великолепием и  торжественностью, вызывая восторг и  восхищение.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(По С.  Когану, Б.  Деревянко)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ому з Одеського театру опери та балету вигідне побиття Євгена Лавренчука?  Нікому | Українська правда _Житт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23" y="209005"/>
            <a:ext cx="3369529" cy="17358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Одеський національний академічний театр опери та балету (м.Одеса) |  Travel-al.com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23" y="4456695"/>
            <a:ext cx="3425885" cy="26162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Мандруємо Україною - Одеський оперний теат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23" y="1986836"/>
            <a:ext cx="3369529" cy="242994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5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856" y="261256"/>
            <a:ext cx="10280469" cy="1872344"/>
          </a:xfr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вступительную и  заключительную части описания. Запишите названия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упоминающихся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  тексте архитектурных элементов и  поясните их значение. Используя свои записи, перескажите текст.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Бесіда &quot;Архітектурні памятки рідного краю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4" y="2380764"/>
            <a:ext cx="3201580" cy="426877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Бесіда &quot;Архітектурні памятки рідного краю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792" y="2991383"/>
            <a:ext cx="4063377" cy="30475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Оперный театр в Одессе отмечает юбилей (ФОТО, ВИДЕО)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047" y="3510564"/>
            <a:ext cx="4013055" cy="30121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7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361 ( с. 210 )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учебнику: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 Ф.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/ Н.  Ф. 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65</TotalTime>
  <Words>127</Words>
  <Application>Microsoft Office PowerPoint</Application>
  <PresentationFormat>Широкоэкранный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</vt:lpstr>
      <vt:lpstr>Century Gothic</vt:lpstr>
      <vt:lpstr>Times New Roman</vt:lpstr>
      <vt:lpstr>Wingdings 3</vt:lpstr>
      <vt:lpstr>Легкий дым</vt:lpstr>
      <vt:lpstr>8 класс Развитие речи. Культура речи. Театр — содружество муз. Описание памятника архитектуры</vt:lpstr>
      <vt:lpstr>Прочитайте текст, отмечая ключевые слова.</vt:lpstr>
      <vt:lpstr>Презентация PowerPoint</vt:lpstr>
      <vt:lpstr>Мы остановились где-то в  квартале от здания театра. Оно было красивого естественно-театрального цвета. Глядя на Оперный, я  внезапно осознала, что со мной сегодня вечером случится что-то значительное, важное, огромное… Оно уже начало случаться, как только я  увидела театр в  перспективе улицы. Папа стремительно увлек меня за собой, декламируя по дороге пушкинские строки:  Но уж темнеет вечер синий,  Пора нам в  оперу скорей…                                        (По Н.  Соломатиной)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Используя теоретический материал, выделите в  тексте вступительную, основную и  заключительную части. </vt:lpstr>
      <vt:lpstr>Презентация PowerPoint</vt:lpstr>
      <vt:lpstr>Выпишите вступительную и  заключительную части описания. Запишите названия упоминающихся в  тексте архитектурных элементов и  поясните их значение. Используя свои записи, перескажите текст.</vt:lpstr>
      <vt:lpstr>Домашнее задание Упражнение: 361 ( с. 210 )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28</cp:revision>
  <dcterms:created xsi:type="dcterms:W3CDTF">2021-03-29T19:09:26Z</dcterms:created>
  <dcterms:modified xsi:type="dcterms:W3CDTF">2021-03-29T20:14:31Z</dcterms:modified>
</cp:coreProperties>
</file>