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08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5979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412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302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162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4033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5374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97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82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9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0221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2396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8620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7708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8862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1973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824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673CD80-7218-4E57-930A-94AF7CEAB1C3}" type="datetimeFigureOut">
              <a:rPr lang="uk-UA" smtClean="0"/>
              <a:t>17.03.2021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FD5C089-1CC2-44D6-9540-5DFD7207B7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637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Сложноподчиненные предложения с придаточными изъяснительными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новым видом придаточных предложений – с придаточными изъяснительными;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использованием союзов и союзных слов в предложениях подобного вида данных предложениях;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правильной, грамотной устной речи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75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Придаточная изъяснительная часть сложноподчиненного предложения: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поясняет слова в  главной части со значением речи, мысли, восприятия, чувства и  др.;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обычно находится после слова, которое поясняет;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отвечает на вопросы кто? что? о  чем? и  т. д.: </a:t>
            </a:r>
          </a:p>
          <a:p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Недаром говорится (что?), что дело мастера боится. [говорится], что ? → (что ).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05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45473"/>
            <a:ext cx="6961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Советуем</a:t>
            </a:r>
            <a:r>
              <a:rPr lang="uk-UA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запомнить</a:t>
            </a:r>
            <a:r>
              <a:rPr lang="uk-UA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03073" y="668693"/>
            <a:ext cx="3647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</a:t>
            </a:r>
            <a:r>
              <a:rPr lang="uk-UA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46981"/>
              </p:ext>
            </p:extLst>
          </p:nvPr>
        </p:nvGraphicFramePr>
        <p:xfrm>
          <a:off x="228600" y="1537855"/>
          <a:ext cx="11305308" cy="4111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327">
                  <a:extLst>
                    <a:ext uri="{9D8B030D-6E8A-4147-A177-3AD203B41FA5}">
                      <a16:colId xmlns:a16="http://schemas.microsoft.com/office/drawing/2014/main" val="3454311289"/>
                    </a:ext>
                  </a:extLst>
                </a:gridCol>
                <a:gridCol w="2826327">
                  <a:extLst>
                    <a:ext uri="{9D8B030D-6E8A-4147-A177-3AD203B41FA5}">
                      <a16:colId xmlns:a16="http://schemas.microsoft.com/office/drawing/2014/main" val="1883185104"/>
                    </a:ext>
                  </a:extLst>
                </a:gridCol>
                <a:gridCol w="2826327">
                  <a:extLst>
                    <a:ext uri="{9D8B030D-6E8A-4147-A177-3AD203B41FA5}">
                      <a16:colId xmlns:a16="http://schemas.microsoft.com/office/drawing/2014/main" val="3277052945"/>
                    </a:ext>
                  </a:extLst>
                </a:gridCol>
                <a:gridCol w="2826327">
                  <a:extLst>
                    <a:ext uri="{9D8B030D-6E8A-4147-A177-3AD203B41FA5}">
                      <a16:colId xmlns:a16="http://schemas.microsoft.com/office/drawing/2014/main" val="3602903785"/>
                    </a:ext>
                  </a:extLst>
                </a:gridCol>
              </a:tblGrid>
              <a:tr h="872879"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значением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речи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значением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значением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восприятия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значением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чувства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08159"/>
                  </a:ext>
                </a:extLst>
              </a:tr>
              <a:tr h="809769"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сказать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увидеть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любить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992668"/>
                  </a:ext>
                </a:extLst>
              </a:tr>
              <a:tr h="809769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просить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слышать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ненавидеть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641781"/>
                  </a:ext>
                </a:extLst>
              </a:tr>
              <a:tr h="809769"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советовать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унюхать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нравиться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519192"/>
                  </a:ext>
                </a:extLst>
              </a:tr>
              <a:tr h="809769"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приказывать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сомневаться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почувствовать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привыкнуть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28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16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44" y="166255"/>
            <a:ext cx="11159837" cy="2826327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Лингвистическое исследование.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 главной части предложений слова, поясняемые придаточной частью. Какой частью речи они являются? Какое значение передают поясняемые слова  — речи, мысли, восприятия, чувства? На какие вопросы отвечает придаточная часть? Укажите слова  — средства связи. Сделайте вывод о  виде придаточной части.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89709" y="2992582"/>
            <a:ext cx="10203874" cy="2382003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  Можно сказать, что каждый из нас знает архитектуру и 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  плохо. (А. 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Гутнов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 Я  слышу, как вода течет по стебелькам. (Ф. 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Мухамедова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 Он отчетливо почувствовал, что жизнь его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изменилась.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 Сестра требует, чтобы я  повлиял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друга.</a:t>
            </a:r>
            <a:endParaRPr lang="uk-UA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06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164" y="415636"/>
            <a:ext cx="11242963" cy="142213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Составив схемы предложений, определите место придаточной части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главной. С  каким второстепенным членом предложения сходна придаточная часть?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слышу, как вода течет по стебелькам. (Ф. 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Мухамедова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отчетливо почувствовал, что жизнь его изменилась.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56311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4074"/>
            <a:ext cx="10625483" cy="1463692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Преобразуйте простые предложения в  сложные с  придаточной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изъяснительной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Определите значение поясняемого слова в  главной части.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2674" y="1579418"/>
            <a:ext cx="10477834" cy="3795167"/>
          </a:xfrm>
        </p:spPr>
        <p:txBody>
          <a:bodyPr>
            <a:normAutofit fontScale="85000" lnSpcReduction="20000"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договорились работать без перерыва. 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договорились, что будем работать без перерыва.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 Мы условились встретиться перед театром. 2.  Я  надеялась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от друга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 Он попросил сестру рассказать о 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путешествии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 Мать умоляла сына не уезжать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Отец обрадовался приезду сына.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30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509" y="207819"/>
            <a:ext cx="10750174" cy="120534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различия в  структуре предложений левой и  правой колонок.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09380731"/>
              </p:ext>
            </p:extLst>
          </p:nvPr>
        </p:nvGraphicFramePr>
        <p:xfrm>
          <a:off x="519542" y="1413164"/>
          <a:ext cx="10563140" cy="3823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1570">
                  <a:extLst>
                    <a:ext uri="{9D8B030D-6E8A-4147-A177-3AD203B41FA5}">
                      <a16:colId xmlns:a16="http://schemas.microsoft.com/office/drawing/2014/main" val="1560501032"/>
                    </a:ext>
                  </a:extLst>
                </a:gridCol>
                <a:gridCol w="5281570">
                  <a:extLst>
                    <a:ext uri="{9D8B030D-6E8A-4147-A177-3AD203B41FA5}">
                      <a16:colId xmlns:a16="http://schemas.microsoft.com/office/drawing/2014/main" val="3351808833"/>
                    </a:ext>
                  </a:extLst>
                </a:gridCol>
              </a:tblGrid>
              <a:tr h="1274618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Разумеется, что в  курсе всех подробностей была мама.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курсе всех подробностей, разумеется, была мама.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876964"/>
                  </a:ext>
                </a:extLst>
              </a:tr>
              <a:tr h="1274618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Оказалось, что река вышла из  берегов.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Река, оказалось, вышла из берегов. 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508684"/>
                  </a:ext>
                </a:extLst>
              </a:tr>
              <a:tr h="1274618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значит, что сегодня он не придет.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Он, значит, сегодня не придет.</a:t>
                      </a:r>
                      <a:endParaRPr lang="uk-UA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53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18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5018" y="768927"/>
            <a:ext cx="1053638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Придаточная изъяснительная часть связывается с  главной при помощи: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подчинительных союзов что, как, чтобы, будто, как бы не и  др.: Собаки, услышав, что кто-то идет, бросились к  нам навстречу. (В.  Арсеньев);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местоимений кто, который, какой, чей и  др., наречий где, куда, откуда, когда, а  также частицы ли: Он не знал, кто из нас прислушается к  его совету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17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5" y="290946"/>
            <a:ext cx="10563138" cy="154682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предложение, подчеркните главные члены. Определите вид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придаточной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и  средство связи.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3292" y="1683328"/>
            <a:ext cx="10727216" cy="3691258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Раскопки Десятинной церкви в  Киеве показали, что здание было возведено из плоских византийских кирпичей.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 посоветовал, чтобы мы посмотрели на Софийский собор на расстоянии.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площади мы увидели, как купола Софийского собора устремляются ввысь.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экскурсии я  наконец понял, почему так много людей хочет увидеть эту жемчужину украинской архитектуры.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86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6419" y="415635"/>
            <a:ext cx="1076498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задание устно. 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Прочитайте предложения поочередно с  союзами что и  как. Подумайте, какой оттенок значения вносит союз как. 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  Он чувствовал, (что/как) кровь бросилась ему в  голову.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 Видно, (что/как) он волнуется.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  Она сама заметила, (что/как) в  ее жизни изменилось.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Знаете ли вы?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Придаточная часть в  предложении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сказал, что Катя пойдет гулять завтра утром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 120  вариантов в  зависимости от перестановки пяти ее слов (за исключением союза).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Попробуйте в  этом убедиться.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39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5" y="166256"/>
            <a:ext cx="10563138" cy="99752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19545" y="1163782"/>
            <a:ext cx="10931237" cy="4210804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тестовые задания.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Укажите предложение, которое не является сложноподчиненным с  придаточной изъяснительной частью.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 стало ясно, что до вечера домой они не попадут.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стремимся к  тому, чтобы человек и  весь окружающий его мир были прекрасными. (С. 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Конёнков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Собор имеет в  себе что-то от стихии, которую навевают на человека степь или Днепр. (О.  Гончар)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 снится, будто она идет по снеговой поляне. (А.  Пушкин)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90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236" y="748144"/>
            <a:ext cx="107649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Укажите предложение, в  котором допущена пунктуационная ошибка. </a:t>
            </a:r>
          </a:p>
          <a:p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Мне очень хотелось узнать, что лежит в  этой коробочке. (В.  Драгунский) 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Я долго не мог разобрать, есть ли кто-нибудь в хате. (А. Куприн) 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Что это за странный человек, я  решил разузнать у  мальчишек. (К.  Паустовский)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Поняв, что опасность миновала моряки воодушевились.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99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5018" y="519546"/>
            <a:ext cx="84789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Укажите предложение, в  котором придаточная часть может связываться с  главной с  помощью частицы ли в  роли союза. </a:t>
            </a:r>
          </a:p>
          <a:p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Отец сказал, …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Учитель попросил учеников, …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 спросил его, …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Мы добились того, …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96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Ф.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(4-й год обучения) для общеобразовательных учебных заведений с  украинским языком обучения : учебник для 8 класса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учеб.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/ Н.  Ф. 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Е.  Ю. 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Х. : Издательство «Ранок», 2016. — 256  с.  : ил.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69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43</TotalTime>
  <Words>235</Words>
  <Application>Microsoft Office PowerPoint</Application>
  <PresentationFormat>Широкоэкранный</PresentationFormat>
  <Paragraphs>97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Impact</vt:lpstr>
      <vt:lpstr>Times New Roman</vt:lpstr>
      <vt:lpstr>Главное мероприятие</vt:lpstr>
      <vt:lpstr>8 класс Сложноподчиненные предложения с придаточными изъяснительными</vt:lpstr>
      <vt:lpstr>Придаточная изъяснительная часть сложноподчиненного предложения:</vt:lpstr>
      <vt:lpstr>Презентация PowerPoint</vt:lpstr>
      <vt:lpstr>Лингвистическое исследование.   Найдите в  главной части предложений слова, поясняемые придаточной частью. Какой частью речи они являются? Какое значение передают поясняемые слова  — речи, мысли, восприятия, чувства? На какие вопросы отвечает придаточная часть? Укажите слова  — средства связи. Сделайте вывод о  виде придаточной части.</vt:lpstr>
      <vt:lpstr>Составив схемы предложений, определите место придаточной части относительно главной. С  каким второстепенным членом предложения сходна придаточная часть?</vt:lpstr>
      <vt:lpstr>Преобразуйте простые предложения в  сложные с  придаточной изъяснительной. Определите значение поясняемого слова в  главной части.  </vt:lpstr>
      <vt:lpstr>Определите различия в  структуре предложений левой и  правой колонок.</vt:lpstr>
      <vt:lpstr>Презентация PowerPoint</vt:lpstr>
      <vt:lpstr>Спишите предложение, подчеркните главные члены. Определите вид придаточной части и  средство связи.</vt:lpstr>
      <vt:lpstr>Презентация PowerPoint</vt:lpstr>
      <vt:lpstr>Домашнее задание</vt:lpstr>
      <vt:lpstr>Презентация PowerPoint</vt:lpstr>
      <vt:lpstr>Презентация PowerPoint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класс Сложноподчиненные предложения с придаточными изъяснительными</dc:title>
  <dc:creator>Svitlana</dc:creator>
  <cp:lastModifiedBy>Svitlana</cp:lastModifiedBy>
  <cp:revision>18</cp:revision>
  <dcterms:created xsi:type="dcterms:W3CDTF">2021-03-17T16:24:45Z</dcterms:created>
  <dcterms:modified xsi:type="dcterms:W3CDTF">2021-03-17T17:07:50Z</dcterms:modified>
</cp:coreProperties>
</file>