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091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9604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691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3362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395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18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269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9167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2424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9338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4470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309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3912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034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7218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420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640DE-2D5E-4B55-9565-BA1467872693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CBF6123-7CBF-41CB-BC39-FDEDA0DA16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0936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класс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Двоеточие в  бессоюзном сложном предложении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2512423"/>
            <a:ext cx="8911687" cy="3777622"/>
          </a:xfr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углубить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представление учащихся о знаках препинания в БСП со значением причины, дополнения, пояснения;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мышление и речь школьников;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культуру умственного труда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53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8617" y="375916"/>
            <a:ext cx="9401494" cy="1280890"/>
          </a:xfr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частями бессоюзного сложного предложения ставится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двоеточие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если: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3760426"/>
              </p:ext>
            </p:extLst>
          </p:nvPr>
        </p:nvGraphicFramePr>
        <p:xfrm>
          <a:off x="1998617" y="1905000"/>
          <a:ext cx="9401494" cy="4234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0747">
                  <a:extLst>
                    <a:ext uri="{9D8B030D-6E8A-4147-A177-3AD203B41FA5}">
                      <a16:colId xmlns:a16="http://schemas.microsoft.com/office/drawing/2014/main" val="4119949559"/>
                    </a:ext>
                  </a:extLst>
                </a:gridCol>
                <a:gridCol w="4700747">
                  <a:extLst>
                    <a:ext uri="{9D8B030D-6E8A-4147-A177-3AD203B41FA5}">
                      <a16:colId xmlns:a16="http://schemas.microsoft.com/office/drawing/2014/main" val="280776778"/>
                    </a:ext>
                  </a:extLst>
                </a:gridCol>
              </a:tblGrid>
              <a:tr h="1411515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во второй части указана причина того, о  чем говорится в  первой (между ними можно вставить союз потому что):</a:t>
                      </a:r>
                      <a:endParaRPr lang="uk-UA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Старославянский язык понятен культурному человеку: это язык древней славянской культуры.</a:t>
                      </a:r>
                      <a:endParaRPr lang="uk-UA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734015"/>
                  </a:ext>
                </a:extLst>
              </a:tr>
              <a:tr h="1411515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вторая часть поясняет первую (между ними можно вставить слова а  именно, то есть):</a:t>
                      </a:r>
                      <a:endParaRPr lang="uk-UA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князя Ростислава родилась идея: пригласить Кирилла и  </a:t>
                      </a:r>
                      <a:r>
                        <a:rPr lang="ru-RU" sz="20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Мефодия</a:t>
                      </a:r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проповедовать христианство на доступном славянам языке.</a:t>
                      </a:r>
                      <a:endParaRPr lang="uk-UA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288038"/>
                  </a:ext>
                </a:extLst>
              </a:tr>
              <a:tr h="1411515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 вторая часть дополняет первую, неполную по смыслу (между ними можно вставить союз что):</a:t>
                      </a:r>
                      <a:endParaRPr lang="uk-UA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Ученые доказали: старославянский язык оказал положительное влияние на развитие славянских языков.</a:t>
                      </a:r>
                      <a:endParaRPr lang="uk-UA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042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90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88320" y="476795"/>
            <a:ext cx="9833565" cy="2997926"/>
          </a:xfr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частями таких бессоюзных сложных предложений 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выдерживается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значительная пауза, тон перед паузой понижается, пояснительные слова же выделяются повышением тона: 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Обычай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мой такой: || подписано, так с  плеч долой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(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  Грибоедов)</a:t>
            </a:r>
            <a:endParaRPr lang="uk-UA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88320" y="3892731"/>
            <a:ext cx="9833565" cy="2168435"/>
          </a:xfr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частями бессоюзного сложного предложения ставится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двоеточие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если в  первой части есть глаголы восприятия: </a:t>
            </a: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вижу, слышу, чувствую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 др. или их можно туда вставить. Ср.: Я смотрю на часы и вижу: мы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прийти вовремя.  — Я  смотрю на часы: мы должны прийти вовремя.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22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4481" y="222069"/>
            <a:ext cx="10463348" cy="1682931"/>
          </a:xfrm>
          <a:solidFill>
            <a:schemeClr val="bg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Лингвистическое исследование.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в  левой и  правой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колонках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Определите вид предложений и  смысловые отношения между частями.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6132811"/>
              </p:ext>
            </p:extLst>
          </p:nvPr>
        </p:nvGraphicFramePr>
        <p:xfrm>
          <a:off x="1554481" y="2133599"/>
          <a:ext cx="10463348" cy="3953691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{5C22544A-7EE6-4342-B048-85BDC9FD1C3A}</a:tableStyleId>
              </a:tblPr>
              <a:tblGrid>
                <a:gridCol w="5231674">
                  <a:extLst>
                    <a:ext uri="{9D8B030D-6E8A-4147-A177-3AD203B41FA5}">
                      <a16:colId xmlns:a16="http://schemas.microsoft.com/office/drawing/2014/main" val="1234334716"/>
                    </a:ext>
                  </a:extLst>
                </a:gridCol>
                <a:gridCol w="5231674">
                  <a:extLst>
                    <a:ext uri="{9D8B030D-6E8A-4147-A177-3AD203B41FA5}">
                      <a16:colId xmlns:a16="http://schemas.microsoft.com/office/drawing/2014/main" val="719866012"/>
                    </a:ext>
                  </a:extLst>
                </a:gridCol>
              </a:tblGrid>
              <a:tr h="1317897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 предвкушаю: завтра будет солнце. (В. Солоухин)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 предвкушаю, что завтра будет солнце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066305"/>
                  </a:ext>
                </a:extLst>
              </a:tr>
              <a:tr h="1317897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к нам идет угрюмая зима: засохла степь… (И. Бунин)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к нам идет угрюмая зима, потому что засохла степь…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008519"/>
                  </a:ext>
                </a:extLst>
              </a:tr>
              <a:tr h="1317897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 как растение: у нее не только ветви, но и корни. </a:t>
                      </a:r>
                    </a:p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(Д. Лихачёв)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 как растение, так как у нее не только ветви, но и корни.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371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0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Укажите среди данных предложений простые и сложные. Свой ответ обоснуйте. Объясните знаки препинания.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9531" y="2312126"/>
            <a:ext cx="10355081" cy="3599096"/>
          </a:xfr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1. Три вещи никогда не возвращаются обратно: время, слово,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(Восточная мудрость)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Таких примеров много в мире: не любит узнавать себя никто в сатире.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Тут соловей являть свое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искусство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стал: защелкал, засвистал на тысячу ладов, тянул,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переливался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(Из произв. И. Крылова)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34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486" y="339635"/>
            <a:ext cx="9741126" cy="3387006"/>
          </a:xfr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 1. Во время Олимпийских игр на территории Эллады объявлялся «священный мир»: войны прекращались и вчерашние враги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состязались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право называться самыми сильными, ловкими и быстрыми среди эллинов.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Участниками Олимпийских игр были известные люди: историк Геродот, оратор Демосфен, философ Сократ, математик Пифагор.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 знаю в жизни только два действительных несчастья: угрызение совести и болезнь. (Л. Толстой)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6" name="Picture 2" descr="Об античных Олимпийских играх в Древней Элладе | В дорог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40" y="3996477"/>
            <a:ext cx="4227332" cy="252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Интересные факты об Олимпийских игра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587" y="3996477"/>
            <a:ext cx="3571675" cy="252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Топик по английскому языку с переводом &quot;Олимпийские игры (Олимпиада)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509" y="3996477"/>
            <a:ext cx="3158115" cy="252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01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1" y="624110"/>
            <a:ext cx="9675812" cy="1280890"/>
          </a:xfr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из простых предложений бессоюзные сложные, избегая повторов слов. Запишите. Объясните знаки препинания.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1" y="2133600"/>
            <a:ext cx="9675811" cy="3777622"/>
          </a:xfr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2500" lnSpcReduction="2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Образец. Любите книгу.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поможет вам познать истину. — Любите книгу: она поможет вам познать истину.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разногласиях спорь доказательно. Не допускай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оскорблений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Друзья пошли в музей. Он славился уникальными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экспонатами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Никогда не смейся над мечтами других. Человек без мечты имеет немного.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Верьте в будущее. Будущее вас не обманет.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88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172" y="235131"/>
            <a:ext cx="9679578" cy="862149"/>
          </a:xfr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Выполните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тестовые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8172" y="1828800"/>
            <a:ext cx="9679578" cy="4082422"/>
          </a:xfr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2500" lnSpcReduction="1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Укажите предложение с отношениями причины между частями.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Помни: большие успехи несут в себе большой риск.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Пой: в часы дорожной скуки, на дороге, в тьме ночной сладки мне родные звуки звонкой песни удалой. (А. Пушкин)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Гляжу: Савельич лежит в ногах у Пугачева. (А. Пушкин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 Тут открылась картина довольно занимательная: широкая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сакля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была полна народа. (М. Лермонтов)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69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6731" y="404949"/>
            <a:ext cx="9980023" cy="5632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Укажите предложение, в котором вторая часть дополняет первую, неполную по смыслу. 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Музыка везде: я ее слышу в порывах ветра, в воздухе, в лучах света.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Как все московские, ваш батюшка таков: желал бы зятя он с звездами и чинами. (А. Грибоедов)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Погода была ужасная: ветер выл, мокрый снег падал хлопьями. (А. Пушкин)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 На душе было смутно: отдельные впечатления от Толстого не складывались в определенное целое. (В. Вересаев) 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Укажите предложение, в котором допущена пунктуационная ошибка. 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Осень листья темной краской метит: не уйти им от своей судьбы. (И. Бунин)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Я чувствовал: вся кровь моя в лицо мне кинулась. (А. Пушкин)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Вы великая команда: вы играете в современный футбол на скорости 100 километров в час. (Из газеты)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 Марианна не была ребенком: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прямотою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простотою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чувства она походила на ребенка.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50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50423" y="1097281"/>
            <a:ext cx="9196252" cy="41549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Укажите правильное пояснение постановки двоеточия в предложении: Говорят: в конце концов правда восторжествует, но это неправда. (А. Чехов) 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Обобщающее слово стоит перед однородными членами предложения.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Вторая часть дополняет содержание первой.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Между частями бессоюзного сложного предложения можно вставить глагол восприятия.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 Вторая часть предложения указывает на причину того, о чем говорится в первой.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03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322 ( с. 181 ).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1051" y="2133600"/>
            <a:ext cx="9623561" cy="3777622"/>
          </a:xfrm>
          <a:solidFill>
            <a:schemeClr val="bg1">
              <a:lumMod val="85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 Русский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(5-й год обучения) для общеобразовательных учебных заведений с обучением на украинском языке : учеб. для 9 класса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учеб. заведений / Н. Ф.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Харьков : Изд-во «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Ранок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2017. — 256 с. : ил.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03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61</TotalTime>
  <Words>804</Words>
  <Application>Microsoft Office PowerPoint</Application>
  <PresentationFormat>Широкоэкранный</PresentationFormat>
  <Paragraphs>61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Times New Roman</vt:lpstr>
      <vt:lpstr>Wingdings 3</vt:lpstr>
      <vt:lpstr>Легкий дым</vt:lpstr>
      <vt:lpstr>9 класс Двоеточие в  бессоюзном сложном предложении</vt:lpstr>
      <vt:lpstr>Между частями бессоюзного сложного предложения ставится двоеточие, если:</vt:lpstr>
      <vt:lpstr>Между частями таких бессоюзных сложных предложений выдерживается значительная пауза, тон перед паузой понижается, пояснительные слова же выделяются повышением тона:  Обычай мой такой: || подписано, так с  плеч долой.                                                                   (А.  Грибоедов)</vt:lpstr>
      <vt:lpstr>Лингвистическое исследование.  Сравните предложения в  левой и  правой колонках. Определите вид предложений и  смысловые отношения между частями. </vt:lpstr>
      <vt:lpstr>Укажите среди данных предложений простые и сложные. Свой ответ обоснуйте. Объясните знаки препинания.</vt:lpstr>
      <vt:lpstr>Б 1. Во время Олимпийских игр на территории Эллады объявлялся «священный мир»: войны прекращались и вчерашние враги состязались за право называться самыми сильными, ловкими и быстрыми среди эллинов.  2. Участниками Олимпийских игр были известные люди: историк Геродот, оратор Демосфен, философ Сократ, математик Пифагор.  3. Я знаю в жизни только два действительных несчастья: угрызение совести и болезнь. (Л. Толстой)</vt:lpstr>
      <vt:lpstr>Составьте из простых предложений бессоюзные сложные, избегая повторов слов. Запишите. Объясните знаки препинания.</vt:lpstr>
      <vt:lpstr>Выполните тестовые задания.</vt:lpstr>
      <vt:lpstr>Презентация PowerPoint</vt:lpstr>
      <vt:lpstr>Презентация PowerPoint</vt:lpstr>
      <vt:lpstr>Домашнее задание Упражнение: 322 ( с. 181 ).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Двоеточие в  бессоюзном сложном предложении</dc:title>
  <dc:creator>Svitlana</dc:creator>
  <cp:lastModifiedBy>Svitlana</cp:lastModifiedBy>
  <cp:revision>12</cp:revision>
  <dcterms:created xsi:type="dcterms:W3CDTF">2021-03-29T17:51:06Z</dcterms:created>
  <dcterms:modified xsi:type="dcterms:W3CDTF">2021-03-29T18:52:53Z</dcterms:modified>
</cp:coreProperties>
</file>