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3"/>
  </p:notesMasterIdLst>
  <p:sldIdLst>
    <p:sldId id="256" r:id="rId2"/>
    <p:sldId id="258" r:id="rId3"/>
    <p:sldId id="266" r:id="rId4"/>
    <p:sldId id="267" r:id="rId5"/>
    <p:sldId id="269" r:id="rId6"/>
    <p:sldId id="277" r:id="rId7"/>
    <p:sldId id="260" r:id="rId8"/>
    <p:sldId id="264" r:id="rId9"/>
    <p:sldId id="270" r:id="rId10"/>
    <p:sldId id="268" r:id="rId11"/>
    <p:sldId id="27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3728" autoAdjust="0"/>
  </p:normalViewPr>
  <p:slideViewPr>
    <p:cSldViewPr>
      <p:cViewPr varScale="1">
        <p:scale>
          <a:sx n="69" d="100"/>
          <a:sy n="69" d="100"/>
        </p:scale>
        <p:origin x="141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00E0E-EEBC-4929-89B6-3F7E98E9469A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1CDDD9-6B98-4254-B6FD-0E703B9F41F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1206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      Характеристика образів </a:t>
            </a:r>
            <a:br>
              <a:rPr lang="uk-UA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          Сергія та Митька</a:t>
            </a:r>
            <a:br>
              <a:rPr lang="uk-UA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Нема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нічого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кращого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за дружбу! </a:t>
            </a: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(за твором Я.Стельмаха «</a:t>
            </a:r>
            <a:r>
              <a:rPr lang="uk-UA" sz="3600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Митькозавр</a:t>
            </a:r>
            <a:r>
              <a:rPr lang="uk-UA" sz="3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із </a:t>
            </a:r>
            <a:r>
              <a:rPr lang="uk-UA" sz="3600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Юрківки</a:t>
            </a:r>
            <a:r>
              <a:rPr lang="uk-UA" sz="3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, або Химера лісового озера»)</a:t>
            </a:r>
            <a:endParaRPr lang="ru-RU" sz="36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857628"/>
            <a:ext cx="2571768" cy="2738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user\Desktop\ind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3929066"/>
            <a:ext cx="2176464" cy="2609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348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214810" y="642918"/>
            <a:ext cx="4614866" cy="57864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3600" dirty="0" smtClean="0"/>
              <a:t>  </a:t>
            </a:r>
          </a:p>
          <a:p>
            <a:pPr>
              <a:buNone/>
            </a:pPr>
            <a:r>
              <a:rPr lang="ru-RU" sz="3600" dirty="0" smtClean="0">
                <a:latin typeface="Franklin Gothic Demi" pitchFamily="34" charset="0"/>
              </a:rPr>
              <a:t>  </a:t>
            </a:r>
            <a:r>
              <a:rPr lang="ru-RU" sz="3600" dirty="0" err="1" smtClean="0">
                <a:latin typeface="Franklin Gothic Demi" pitchFamily="34" charset="0"/>
              </a:rPr>
              <a:t>Святе</a:t>
            </a:r>
            <a:r>
              <a:rPr lang="ru-RU" sz="3600" dirty="0" smtClean="0">
                <a:latin typeface="Franklin Gothic Demi" pitchFamily="34" charset="0"/>
              </a:rPr>
              <a:t> </a:t>
            </a:r>
            <a:r>
              <a:rPr lang="ru-RU" sz="3600" dirty="0" err="1" smtClean="0">
                <a:latin typeface="Franklin Gothic Demi" pitchFamily="34" charset="0"/>
              </a:rPr>
              <a:t>це</a:t>
            </a:r>
            <a:r>
              <a:rPr lang="ru-RU" sz="3600" dirty="0" smtClean="0">
                <a:latin typeface="Franklin Gothic Demi" pitchFamily="34" charset="0"/>
              </a:rPr>
              <a:t> </a:t>
            </a:r>
            <a:r>
              <a:rPr lang="ru-RU" sz="3600" dirty="0" err="1" smtClean="0">
                <a:latin typeface="Franklin Gothic Demi" pitchFamily="34" charset="0"/>
              </a:rPr>
              <a:t>діло</a:t>
            </a:r>
            <a:r>
              <a:rPr lang="ru-RU" sz="3600" dirty="0" smtClean="0">
                <a:latin typeface="Franklin Gothic Demi" pitchFamily="34" charset="0"/>
              </a:rPr>
              <a:t> – дружба. Той, </a:t>
            </a:r>
            <a:r>
              <a:rPr lang="ru-RU" sz="3600" dirty="0" err="1" smtClean="0">
                <a:latin typeface="Franklin Gothic Demi" pitchFamily="34" charset="0"/>
              </a:rPr>
              <a:t>хто</a:t>
            </a:r>
            <a:r>
              <a:rPr lang="ru-RU" sz="3600" dirty="0" smtClean="0">
                <a:latin typeface="Franklin Gothic Demi" pitchFamily="34" charset="0"/>
              </a:rPr>
              <a:t> на все </a:t>
            </a:r>
            <a:r>
              <a:rPr lang="ru-RU" sz="3600" dirty="0" err="1" smtClean="0">
                <a:latin typeface="Franklin Gothic Demi" pitchFamily="34" charset="0"/>
              </a:rPr>
              <a:t>життя</a:t>
            </a:r>
            <a:r>
              <a:rPr lang="ru-RU" sz="3600" dirty="0" smtClean="0">
                <a:latin typeface="Franklin Gothic Demi" pitchFamily="34" charset="0"/>
              </a:rPr>
              <a:t> </a:t>
            </a:r>
            <a:r>
              <a:rPr lang="ru-RU" sz="3600" dirty="0" err="1" smtClean="0">
                <a:latin typeface="Franklin Gothic Demi" pitchFamily="34" charset="0"/>
              </a:rPr>
              <a:t>збереже</a:t>
            </a:r>
            <a:r>
              <a:rPr lang="ru-RU" sz="3600" dirty="0" smtClean="0">
                <a:latin typeface="Franklin Gothic Demi" pitchFamily="34" charset="0"/>
              </a:rPr>
              <a:t> друга </a:t>
            </a:r>
            <a:r>
              <a:rPr lang="ru-RU" sz="3600" dirty="0" err="1" smtClean="0">
                <a:latin typeface="Franklin Gothic Demi" pitchFamily="34" charset="0"/>
              </a:rPr>
              <a:t>дитинства</a:t>
            </a:r>
            <a:r>
              <a:rPr lang="ru-RU" sz="3600" dirty="0" smtClean="0">
                <a:latin typeface="Franklin Gothic Demi" pitchFamily="34" charset="0"/>
              </a:rPr>
              <a:t>, той </a:t>
            </a:r>
            <a:r>
              <a:rPr lang="ru-RU" sz="3600" dirty="0" err="1" smtClean="0">
                <a:latin typeface="Franklin Gothic Demi" pitchFamily="34" charset="0"/>
              </a:rPr>
              <a:t>щасливий</a:t>
            </a:r>
            <a:r>
              <a:rPr lang="ru-RU" sz="3600" dirty="0" smtClean="0">
                <a:latin typeface="Franklin Gothic Demi" pitchFamily="34" charset="0"/>
              </a:rPr>
              <a:t>. </a:t>
            </a:r>
            <a:endParaRPr lang="uk-UA" sz="3600" dirty="0" smtClean="0">
              <a:latin typeface="Franklin Gothic Demi" pitchFamily="34" charset="0"/>
            </a:endParaRPr>
          </a:p>
          <a:p>
            <a:pPr>
              <a:buNone/>
            </a:pPr>
            <a:r>
              <a:rPr lang="uk-UA" sz="3600" dirty="0" smtClean="0">
                <a:latin typeface="Franklin Gothic Demi" pitchFamily="34" charset="0"/>
              </a:rPr>
              <a:t>               В. Нестайко</a:t>
            </a:r>
            <a:endParaRPr lang="ru-RU" sz="3600" dirty="0" smtClean="0">
              <a:latin typeface="Franklin Gothic Demi" pitchFamily="34" charset="0"/>
            </a:endParaRPr>
          </a:p>
          <a:p>
            <a:pPr>
              <a:buNone/>
            </a:pPr>
            <a:r>
              <a:rPr lang="uk-UA" sz="3600" dirty="0" smtClean="0">
                <a:latin typeface="Franklin Gothic Demi" pitchFamily="34" charset="0"/>
              </a:rPr>
              <a:t>                                      </a:t>
            </a:r>
            <a:endParaRPr lang="ru-RU" sz="3600" dirty="0" smtClean="0">
              <a:latin typeface="Franklin Gothic Demi" pitchFamily="34" charset="0"/>
            </a:endParaRPr>
          </a:p>
          <a:p>
            <a:pPr marL="0" indent="0" algn="r">
              <a:buNone/>
            </a:pPr>
            <a:endParaRPr lang="ru-RU" sz="3600" dirty="0"/>
          </a:p>
        </p:txBody>
      </p:sp>
      <p:pic>
        <p:nvPicPr>
          <p:cNvPr id="2050" name="Picture 2" descr="C:\Users\user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071678"/>
            <a:ext cx="3500462" cy="3929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507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308229_1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57158" y="357166"/>
            <a:ext cx="8429684" cy="6143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256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28596" y="0"/>
            <a:ext cx="6000792" cy="1403016"/>
          </a:xfrm>
        </p:spPr>
        <p:txBody>
          <a:bodyPr/>
          <a:lstStyle/>
          <a:p>
            <a:pPr>
              <a:buNone/>
              <a:tabLst>
                <a:tab pos="6191250" algn="l"/>
              </a:tabLst>
            </a:pPr>
            <a:r>
              <a:rPr lang="uk-UA" dirty="0" err="1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Акродиктант</a:t>
            </a:r>
            <a:r>
              <a:rPr lang="uk-UA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</a:br>
            <a:endParaRPr lang="ru-RU" dirty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14282" y="714356"/>
            <a:ext cx="8929718" cy="6143644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uk-UA" sz="2800" dirty="0" smtClean="0"/>
              <a:t>Кому належать слова? У кожному наступному слові-відповіді підкреслити відповідно першу букву, другу, третю, четверту.</a:t>
            </a:r>
          </a:p>
          <a:p>
            <a:pPr lvl="0">
              <a:buNone/>
            </a:pPr>
            <a:r>
              <a:rPr lang="uk-UA" sz="3500" b="1" dirty="0" smtClean="0"/>
              <a:t>1</a:t>
            </a:r>
            <a:r>
              <a:rPr lang="uk-UA" sz="3100" b="1" dirty="0" smtClean="0"/>
              <a:t>.«Зараз, улітку, всі своїх дітей  кудись одсилають. То в табори, то ще десь, а як нема куди, то до бабусь».</a:t>
            </a:r>
            <a:endParaRPr lang="ru-RU" sz="3100" b="1" dirty="0" smtClean="0"/>
          </a:p>
          <a:p>
            <a:pPr lvl="0">
              <a:buNone/>
            </a:pPr>
            <a:r>
              <a:rPr lang="uk-UA" sz="3100" b="1" dirty="0" smtClean="0"/>
              <a:t>2.«Щоб  продовжити  добру традицію  наших старших класів, вам треба за літо   зібрати  колекцію комах». (Вказати  лише ім’я)  </a:t>
            </a:r>
            <a:endParaRPr lang="ru-RU" sz="3100" b="1" dirty="0" smtClean="0"/>
          </a:p>
          <a:p>
            <a:pPr lvl="0">
              <a:buNone/>
            </a:pPr>
            <a:r>
              <a:rPr lang="uk-UA" sz="3100" b="1" dirty="0" smtClean="0"/>
              <a:t>3.«Ви знаєте , що таке бурштин? Це смола дерев , що пролежала  в землі  мільйони років і закам’яніла»  (Назвати лише прізвище)</a:t>
            </a:r>
            <a:endParaRPr lang="ru-RU" sz="3100" b="1" dirty="0" smtClean="0"/>
          </a:p>
          <a:p>
            <a:pPr lvl="0">
              <a:buNone/>
            </a:pPr>
            <a:r>
              <a:rPr lang="uk-UA" sz="3100" b="1" dirty="0" smtClean="0"/>
              <a:t>4.«Ну що  я в порівнянні з кількома  деревами – комаха!..А в порівнянні  із земною кулею?»</a:t>
            </a:r>
            <a:endParaRPr lang="ru-RU" sz="3100" b="1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3707405" cy="1143000"/>
          </a:xfrm>
        </p:spPr>
        <p:txBody>
          <a:bodyPr/>
          <a:lstStyle/>
          <a:p>
            <a:pPr>
              <a:buNone/>
            </a:pPr>
            <a:r>
              <a:rPr lang="uk-UA" dirty="0" smtClean="0">
                <a:solidFill>
                  <a:srgbClr val="C00000"/>
                </a:solidFill>
              </a:rPr>
              <a:t>Друг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643842" cy="3474720"/>
          </a:xfrm>
        </p:spPr>
        <p:txBody>
          <a:bodyPr>
            <a:normAutofit/>
          </a:bodyPr>
          <a:lstStyle/>
          <a:p>
            <a:pPr marL="560070" indent="-514350">
              <a:buNone/>
            </a:pPr>
            <a:r>
              <a:rPr lang="uk-UA" sz="3200" b="1" dirty="0" smtClean="0">
                <a:solidFill>
                  <a:srgbClr val="FF0000"/>
                </a:solidFill>
              </a:rPr>
              <a:t>1. Дідусь</a:t>
            </a:r>
          </a:p>
          <a:p>
            <a:pPr marL="560070" indent="-514350">
              <a:buNone/>
            </a:pPr>
            <a:r>
              <a:rPr lang="uk-UA" sz="3200" b="1" dirty="0" smtClean="0"/>
              <a:t>           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</a:rPr>
              <a:t>2. Ірина Семенівна</a:t>
            </a:r>
          </a:p>
          <a:p>
            <a:pPr marL="560070" indent="-514350">
              <a:buNone/>
            </a:pPr>
            <a:r>
              <a:rPr lang="uk-UA" sz="3200" b="1" dirty="0" smtClean="0"/>
              <a:t>                                  </a:t>
            </a: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3. </a:t>
            </a:r>
            <a:r>
              <a:rPr lang="uk-UA" sz="3200" b="1" dirty="0" err="1" smtClean="0">
                <a:solidFill>
                  <a:schemeClr val="accent3">
                    <a:lumMod val="50000"/>
                  </a:schemeClr>
                </a:solidFill>
              </a:rPr>
              <a:t>Труш</a:t>
            </a:r>
            <a:endParaRPr lang="uk-UA" sz="3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560070" indent="-514350">
              <a:buNone/>
            </a:pPr>
            <a:r>
              <a:rPr lang="uk-UA" sz="3200" b="1" dirty="0" smtClean="0"/>
              <a:t>                                            </a:t>
            </a:r>
            <a:r>
              <a:rPr lang="uk-UA" sz="3200" b="1" dirty="0" smtClean="0">
                <a:solidFill>
                  <a:srgbClr val="7030A0"/>
                </a:solidFill>
              </a:rPr>
              <a:t>4. Сергій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2051" name="Picture 3" descr="C:\Users\user\Desktop\Новая папка\труш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357430"/>
            <a:ext cx="4143404" cy="2057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7" y="285728"/>
            <a:ext cx="6286543" cy="1000132"/>
          </a:xfrm>
        </p:spPr>
        <p:txBody>
          <a:bodyPr/>
          <a:lstStyle/>
          <a:p>
            <a:pPr>
              <a:buNone/>
            </a:pP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А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с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о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ц</a:t>
            </a:r>
            <a:r>
              <a:rPr lang="ru-RU" dirty="0" err="1" smtClean="0">
                <a:solidFill>
                  <a:schemeClr val="accent6"/>
                </a:solidFill>
              </a:rPr>
              <a:t>і</a:t>
            </a:r>
            <a:r>
              <a:rPr lang="ru-RU" dirty="0" err="1" smtClean="0">
                <a:solidFill>
                  <a:srgbClr val="7030A0"/>
                </a:solidFill>
              </a:rPr>
              <a:t>а</a:t>
            </a:r>
            <a:r>
              <a:rPr lang="ru-RU" dirty="0" err="1" smtClean="0">
                <a:solidFill>
                  <a:srgbClr val="FFC000"/>
                </a:solidFill>
              </a:rPr>
              <a:t>т</a:t>
            </a:r>
            <a:r>
              <a:rPr lang="ru-RU" dirty="0" err="1" smtClean="0">
                <a:solidFill>
                  <a:srgbClr val="FF0000"/>
                </a:solidFill>
              </a:rPr>
              <a:t>и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в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н</a:t>
            </a:r>
            <a:r>
              <a:rPr lang="ru-RU" dirty="0" err="1" smtClean="0">
                <a:solidFill>
                  <a:srgbClr val="FF0066"/>
                </a:solidFill>
              </a:rPr>
              <a:t>и</a:t>
            </a:r>
            <a:r>
              <a:rPr lang="ru-RU" dirty="0" err="1" smtClean="0">
                <a:solidFill>
                  <a:srgbClr val="996633"/>
                </a:solidFill>
              </a:rPr>
              <a:t>й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</a:t>
            </a:r>
            <a:r>
              <a:rPr lang="ru-RU" dirty="0" smtClean="0">
                <a:solidFill>
                  <a:srgbClr val="FFC000"/>
                </a:solidFill>
              </a:rPr>
              <a:t>у</a:t>
            </a:r>
            <a:r>
              <a:rPr lang="ru-RU" dirty="0" smtClean="0">
                <a:solidFill>
                  <a:srgbClr val="7030A0"/>
                </a:solidFill>
              </a:rPr>
              <a:t>щ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85720" y="1142984"/>
            <a:ext cx="8286808" cy="5500726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err="1" smtClean="0"/>
              <a:t>Справжній</a:t>
            </a:r>
            <a:r>
              <a:rPr lang="ru-RU" b="1" dirty="0" smtClean="0"/>
              <a:t> дру</a:t>
            </a:r>
            <a:r>
              <a:rPr lang="ru-RU" dirty="0" smtClean="0"/>
              <a:t>г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 flipH="1" flipV="1">
            <a:off x="2428860" y="2285992"/>
            <a:ext cx="1571636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786182" y="1714488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вірний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2643174" y="2500306"/>
            <a:ext cx="1571636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2643174" y="2928934"/>
            <a:ext cx="1857388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4214810" y="221455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відданий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572000" y="2643182"/>
            <a:ext cx="1802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безкорисливий</a:t>
            </a:r>
            <a:endParaRPr lang="ru-RU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2643174" y="3643314"/>
            <a:ext cx="192882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643174" y="3643314"/>
            <a:ext cx="185738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2643174" y="3643314"/>
            <a:ext cx="1643074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2714612" y="3714752"/>
            <a:ext cx="1285884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6200000" flipH="1">
            <a:off x="2357422" y="3929066"/>
            <a:ext cx="1500198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4786314" y="3500438"/>
            <a:ext cx="958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добрий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572000" y="3857628"/>
            <a:ext cx="1529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турботливий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429124" y="4286256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єдиний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071934" y="4714884"/>
            <a:ext cx="1156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надійний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714744" y="5072074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співчутливий</a:t>
            </a:r>
            <a:endParaRPr lang="ru-RU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 rot="16200000" flipH="1">
            <a:off x="2035951" y="4250537"/>
            <a:ext cx="1857388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3286116" y="5500702"/>
            <a:ext cx="1694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справедливий</a:t>
            </a:r>
            <a:endParaRPr lang="ru-RU" dirty="0"/>
          </a:p>
        </p:txBody>
      </p:sp>
      <p:cxnSp>
        <p:nvCxnSpPr>
          <p:cNvPr id="35" name="Прямая со стрелкой 34"/>
          <p:cNvCxnSpPr/>
          <p:nvPr/>
        </p:nvCxnSpPr>
        <p:spPr>
          <a:xfrm flipV="1">
            <a:off x="2643174" y="3429000"/>
            <a:ext cx="1785950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4643438" y="3143248"/>
            <a:ext cx="885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щирий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57166"/>
            <a:ext cx="8929717" cy="1785950"/>
          </a:xfrm>
        </p:spPr>
        <p:txBody>
          <a:bodyPr/>
          <a:lstStyle/>
          <a:p>
            <a:pPr>
              <a:buNone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  <a:latin typeface="Bookman Old Style" pitchFamily="18" charset="0"/>
              </a:rPr>
              <a:t>Літературний калейдоскоп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52" y="1214422"/>
            <a:ext cx="6072230" cy="4714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6072206"/>
            <a:ext cx="85602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Кому з героїв повісті належали  речі, курка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42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7543800" cy="1142984"/>
          </a:xfrm>
        </p:spPr>
        <p:txBody>
          <a:bodyPr/>
          <a:lstStyle/>
          <a:p>
            <a:pPr algn="l">
              <a:buNone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 ,,</a:t>
            </a:r>
            <a:r>
              <a:rPr lang="uk-UA" dirty="0" err="1" smtClean="0">
                <a:solidFill>
                  <a:schemeClr val="accent3">
                    <a:lumMod val="50000"/>
                  </a:schemeClr>
                </a:solidFill>
              </a:rPr>
              <a:t>Досьє”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 героїв</a:t>
            </a:r>
            <a:b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124744"/>
            <a:ext cx="8686800" cy="54006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Ім’я 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Місце проживання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Освіта 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С</a:t>
            </a:r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ім’я 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Місце перебування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Мета </a:t>
            </a:r>
            <a:r>
              <a:rPr lang="uk-UA" sz="3600" b="1" dirty="0" smtClean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приїзду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Улюблені заняття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 lvl="0"/>
            <a:r>
              <a:rPr lang="uk-UA" sz="3600" b="1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rPr>
              <a:t>Висновки 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r>
              <a:rPr lang="uk-UA" sz="2800" b="1" dirty="0" smtClean="0">
                <a:solidFill>
                  <a:srgbClr val="FF0000"/>
                </a:solidFill>
              </a:rPr>
              <a:t>Досьє</a:t>
            </a:r>
            <a:r>
              <a:rPr lang="uk-UA" sz="2800" dirty="0" smtClean="0"/>
              <a:t> - </a:t>
            </a:r>
            <a:r>
              <a:rPr lang="ru-RU" sz="2800" dirty="0" err="1" smtClean="0"/>
              <a:t>зібрання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документів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стосуються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якого-небудь</a:t>
            </a:r>
            <a:endParaRPr lang="ru-RU" sz="2800" dirty="0" smtClean="0"/>
          </a:p>
          <a:p>
            <a:pPr>
              <a:buNone/>
            </a:pPr>
            <a:r>
              <a:rPr lang="ru-RU" sz="2800" dirty="0" err="1" smtClean="0"/>
              <a:t>питання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якої-небудь</a:t>
            </a:r>
            <a:r>
              <a:rPr lang="ru-RU" sz="2800" dirty="0" smtClean="0"/>
              <a:t> </a:t>
            </a:r>
            <a:r>
              <a:rPr lang="ru-RU" sz="2800" dirty="0" err="1" smtClean="0"/>
              <a:t>справи</a:t>
            </a:r>
            <a:r>
              <a:rPr lang="ru-RU" sz="2800" dirty="0" smtClean="0"/>
              <a:t>, а </a:t>
            </a:r>
            <a:r>
              <a:rPr lang="ru-RU" sz="2800" dirty="0" err="1" smtClean="0"/>
              <a:t>також</a:t>
            </a:r>
            <a:r>
              <a:rPr lang="ru-RU" sz="2800" dirty="0" smtClean="0"/>
              <a:t> папка </a:t>
            </a:r>
            <a:r>
              <a:rPr lang="ru-RU" sz="2800" dirty="0" err="1" smtClean="0"/>
              <a:t>з</a:t>
            </a:r>
            <a:r>
              <a:rPr lang="ru-RU" sz="2800" dirty="0" smtClean="0"/>
              <a:t> такими доку-</a:t>
            </a:r>
          </a:p>
          <a:p>
            <a:pPr>
              <a:buNone/>
            </a:pPr>
            <a:r>
              <a:rPr lang="ru-RU" sz="2800" dirty="0" err="1" smtClean="0"/>
              <a:t>ментами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32656"/>
            <a:ext cx="4112493" cy="5025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058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4921851" cy="928670"/>
          </a:xfrm>
        </p:spPr>
        <p:txBody>
          <a:bodyPr/>
          <a:lstStyle/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Перевір себе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928670"/>
            <a:ext cx="8215370" cy="5500726"/>
          </a:xfrm>
        </p:spPr>
        <p:txBody>
          <a:bodyPr>
            <a:normAutofit lnSpcReduction="10000"/>
          </a:bodyPr>
          <a:lstStyle/>
          <a:p>
            <a:pPr lvl="0"/>
            <a:r>
              <a:rPr lang="uk-UA" sz="2400" dirty="0" smtClean="0"/>
              <a:t>Ім’я  </a:t>
            </a:r>
            <a:r>
              <a:rPr lang="uk-UA" sz="2400" i="1" dirty="0" smtClean="0"/>
              <a:t>(Дмитро </a:t>
            </a:r>
            <a:r>
              <a:rPr lang="uk-UA" sz="2400" i="1" dirty="0" err="1" smtClean="0"/>
              <a:t>Омельчук</a:t>
            </a:r>
            <a:r>
              <a:rPr lang="uk-UA" sz="2400" i="1" dirty="0" smtClean="0"/>
              <a:t>, Сергій </a:t>
            </a:r>
            <a:r>
              <a:rPr lang="uk-UA" sz="2400" i="1" dirty="0" err="1" smtClean="0"/>
              <a:t>Стеценко</a:t>
            </a:r>
            <a:r>
              <a:rPr lang="uk-UA" sz="2400" i="1" dirty="0" smtClean="0"/>
              <a:t>)</a:t>
            </a:r>
            <a:endParaRPr lang="ru-RU" sz="2400" dirty="0" smtClean="0"/>
          </a:p>
          <a:p>
            <a:pPr lvl="0"/>
            <a:r>
              <a:rPr lang="uk-UA" sz="2400" dirty="0" smtClean="0"/>
              <a:t>Місце проживання </a:t>
            </a:r>
            <a:r>
              <a:rPr lang="uk-UA" sz="2400" i="1" dirty="0" smtClean="0"/>
              <a:t>(Київ)</a:t>
            </a:r>
            <a:endParaRPr lang="ru-RU" sz="2400" dirty="0" smtClean="0"/>
          </a:p>
          <a:p>
            <a:pPr lvl="0"/>
            <a:r>
              <a:rPr lang="uk-UA" sz="2400" dirty="0" smtClean="0"/>
              <a:t>Освіта  </a:t>
            </a:r>
            <a:r>
              <a:rPr lang="uk-UA" sz="2400" i="1" dirty="0" smtClean="0"/>
              <a:t>(закінчили  5 кл. середньої школи</a:t>
            </a:r>
            <a:r>
              <a:rPr lang="ru-RU" sz="2400" i="1" dirty="0" smtClean="0"/>
              <a:t>)</a:t>
            </a:r>
            <a:endParaRPr lang="ru-RU" sz="2400" dirty="0" smtClean="0"/>
          </a:p>
          <a:p>
            <a:pPr lvl="0"/>
            <a:r>
              <a:rPr lang="ru-RU" sz="2400" dirty="0" smtClean="0"/>
              <a:t>С</a:t>
            </a:r>
            <a:r>
              <a:rPr lang="uk-UA" sz="2400" dirty="0" smtClean="0"/>
              <a:t>ім’я  </a:t>
            </a:r>
            <a:r>
              <a:rPr lang="uk-UA" sz="2400" i="1" dirty="0" smtClean="0"/>
              <a:t>(Митько проживає  з батьками  і старшим братом; Сергій - з батьками і бабусею)</a:t>
            </a:r>
            <a:endParaRPr lang="ru-RU" sz="2400" dirty="0" smtClean="0"/>
          </a:p>
          <a:p>
            <a:pPr lvl="0"/>
            <a:r>
              <a:rPr lang="uk-UA" sz="2400" dirty="0" smtClean="0"/>
              <a:t>Місце перебування </a:t>
            </a:r>
            <a:r>
              <a:rPr lang="uk-UA" sz="2400" i="1" dirty="0" smtClean="0"/>
              <a:t>(с. </a:t>
            </a:r>
            <a:r>
              <a:rPr lang="uk-UA" sz="2400" i="1" dirty="0" err="1" smtClean="0"/>
              <a:t>Юрківка</a:t>
            </a:r>
            <a:r>
              <a:rPr lang="uk-UA" sz="2400" i="1" dirty="0" smtClean="0"/>
              <a:t>)</a:t>
            </a:r>
            <a:endParaRPr lang="ru-RU" sz="2400" dirty="0" smtClean="0"/>
          </a:p>
          <a:p>
            <a:pPr lvl="0"/>
            <a:r>
              <a:rPr lang="uk-UA" sz="2400" dirty="0" smtClean="0"/>
              <a:t>Мета приїзду </a:t>
            </a:r>
            <a:r>
              <a:rPr lang="uk-UA" sz="2400" i="1" dirty="0" smtClean="0"/>
              <a:t>(Відпочинок  на свіжому повітрі; збір колекції комах)</a:t>
            </a:r>
            <a:endParaRPr lang="ru-RU" sz="2400" dirty="0" smtClean="0"/>
          </a:p>
          <a:p>
            <a:pPr lvl="0"/>
            <a:r>
              <a:rPr lang="uk-UA" sz="2400" dirty="0" smtClean="0"/>
              <a:t>Улюблені заняття </a:t>
            </a:r>
            <a:r>
              <a:rPr lang="uk-UA" sz="2400" i="1" dirty="0" smtClean="0"/>
              <a:t>(ловити рибу , читати пригодницькі  та фантастичні  твори, купатися, засмагати, грати у рухливі ігри)</a:t>
            </a:r>
            <a:endParaRPr lang="ru-RU" sz="2400" dirty="0" smtClean="0"/>
          </a:p>
          <a:p>
            <a:r>
              <a:rPr lang="uk-UA" sz="2400" dirty="0" smtClean="0"/>
              <a:t>Висновки про характер </a:t>
            </a:r>
            <a:r>
              <a:rPr lang="uk-UA" sz="2400" i="1" dirty="0" smtClean="0"/>
              <a:t>(Амбіційні, прагнуть зробити наукове відкриття, прославитися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487" y="214290"/>
            <a:ext cx="2714645" cy="928694"/>
          </a:xfrm>
        </p:spPr>
        <p:txBody>
          <a:bodyPr/>
          <a:lstStyle/>
          <a:p>
            <a:pPr>
              <a:buNone/>
            </a:pPr>
            <a:r>
              <a:rPr lang="uk-UA" sz="6000" dirty="0" err="1" smtClean="0">
                <a:solidFill>
                  <a:srgbClr val="7030A0"/>
                </a:solidFill>
                <a:latin typeface="Garamond" pitchFamily="18" charset="0"/>
              </a:rPr>
              <a:t>Сенкан</a:t>
            </a:r>
            <a:r>
              <a:rPr lang="ru-RU" sz="6000" dirty="0" smtClean="0">
                <a:solidFill>
                  <a:srgbClr val="7030A0"/>
                </a:solidFill>
                <a:latin typeface="Garamond" pitchFamily="18" charset="0"/>
              </a:rPr>
              <a:t/>
            </a:r>
            <a:br>
              <a:rPr lang="ru-RU" sz="6000" dirty="0" smtClean="0">
                <a:solidFill>
                  <a:srgbClr val="7030A0"/>
                </a:solidFill>
                <a:latin typeface="Garamond" pitchFamily="18" charset="0"/>
              </a:rPr>
            </a:br>
            <a:endParaRPr lang="ru-RU" sz="6000" dirty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071546"/>
            <a:ext cx="9144000" cy="5500726"/>
          </a:xfrm>
        </p:spPr>
        <p:txBody>
          <a:bodyPr/>
          <a:lstStyle/>
          <a:p>
            <a:pPr lvl="0">
              <a:buNone/>
            </a:pPr>
            <a:endParaRPr lang="uk-UA" sz="4000" dirty="0" smtClean="0"/>
          </a:p>
          <a:p>
            <a:pPr lvl="0">
              <a:buNone/>
            </a:pPr>
            <a:r>
              <a:rPr lang="uk-UA" sz="4000" dirty="0" smtClean="0">
                <a:solidFill>
                  <a:schemeClr val="accent1">
                    <a:lumMod val="50000"/>
                  </a:schemeClr>
                </a:solidFill>
              </a:rPr>
              <a:t>Митько та Сергійко</a:t>
            </a:r>
            <a:endParaRPr lang="ru-RU" sz="4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buNone/>
            </a:pPr>
            <a:r>
              <a:rPr lang="uk-UA" sz="3200" dirty="0" smtClean="0">
                <a:solidFill>
                  <a:srgbClr val="C00000"/>
                </a:solidFill>
              </a:rPr>
              <a:t>Допитливі, винахідливі, фантазери, мрійники</a:t>
            </a:r>
            <a:endParaRPr lang="ru-RU" sz="3200" dirty="0" smtClean="0">
              <a:solidFill>
                <a:srgbClr val="C00000"/>
              </a:solidFill>
            </a:endParaRPr>
          </a:p>
          <a:p>
            <a:pPr lvl="0">
              <a:buNone/>
            </a:pPr>
            <a:r>
              <a:rPr lang="uk-UA" sz="3200" dirty="0" smtClean="0">
                <a:solidFill>
                  <a:srgbClr val="00B050"/>
                </a:solidFill>
              </a:rPr>
              <a:t>Ловлять рибу, читають, граються,купаються</a:t>
            </a:r>
            <a:endParaRPr lang="ru-RU" sz="3200" dirty="0" smtClean="0">
              <a:solidFill>
                <a:srgbClr val="00B050"/>
              </a:solidFill>
            </a:endParaRPr>
          </a:p>
          <a:p>
            <a:pPr lvl="0">
              <a:buNone/>
            </a:pPr>
            <a:r>
              <a:rPr lang="uk-UA" sz="3200" dirty="0" smtClean="0">
                <a:solidFill>
                  <a:srgbClr val="0070C0"/>
                </a:solidFill>
              </a:rPr>
              <a:t>Більшу частину свого часу проводять разом</a:t>
            </a:r>
            <a:endParaRPr lang="ru-RU" sz="3200" dirty="0" smtClean="0">
              <a:solidFill>
                <a:srgbClr val="0070C0"/>
              </a:solidFill>
            </a:endParaRPr>
          </a:p>
          <a:p>
            <a:pPr lvl="0">
              <a:buNone/>
            </a:pPr>
            <a:r>
              <a:rPr lang="uk-UA" sz="3200" dirty="0" smtClean="0">
                <a:solidFill>
                  <a:schemeClr val="accent6">
                    <a:lumMod val="50000"/>
                  </a:schemeClr>
                </a:solidFill>
              </a:rPr>
              <a:t>Друзі</a:t>
            </a:r>
            <a:endParaRPr lang="ru-RU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C:\Users\user\Desktop\Новая папка\динозав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619620"/>
            <a:ext cx="3929090" cy="2238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7225" y="285728"/>
            <a:ext cx="6286543" cy="1357322"/>
          </a:xfrm>
        </p:spPr>
        <p:txBody>
          <a:bodyPr/>
          <a:lstStyle/>
          <a:p>
            <a:pPr>
              <a:buNone/>
            </a:pPr>
            <a:r>
              <a:rPr lang="uk-UA" sz="6600" dirty="0" err="1" smtClean="0">
                <a:solidFill>
                  <a:schemeClr val="accent6">
                    <a:lumMod val="50000"/>
                  </a:schemeClr>
                </a:solidFill>
              </a:rPr>
              <a:t>Митькозавр</a:t>
            </a:r>
            <a:endParaRPr lang="ru-RU" sz="6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52" y="1714488"/>
            <a:ext cx="6072230" cy="4714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811</TotalTime>
  <Words>348</Words>
  <Application>Microsoft Office PowerPoint</Application>
  <PresentationFormat>Экран (4:3)</PresentationFormat>
  <Paragraphs>64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Batang</vt:lpstr>
      <vt:lpstr>Bookman Old Style</vt:lpstr>
      <vt:lpstr>Calibri</vt:lpstr>
      <vt:lpstr>Franklin Gothic Demi</vt:lpstr>
      <vt:lpstr>Garamond</vt:lpstr>
      <vt:lpstr>Georgia</vt:lpstr>
      <vt:lpstr>Times New Roman</vt:lpstr>
      <vt:lpstr>Trebuchet MS</vt:lpstr>
      <vt:lpstr>Воздушный поток</vt:lpstr>
      <vt:lpstr>      Характеристика образів            Сергія та Митька Нема нічого кращого за дружбу!   (за твором Я.Стельмаха «Митькозавр із Юрківки , або Химера лісового озера»)</vt:lpstr>
      <vt:lpstr>Презентация PowerPoint</vt:lpstr>
      <vt:lpstr>Презентация PowerPoint</vt:lpstr>
      <vt:lpstr>Акродиктант </vt:lpstr>
      <vt:lpstr>Друг</vt:lpstr>
      <vt:lpstr>Асоціативний кущ</vt:lpstr>
      <vt:lpstr>Літературний калейдоскоп</vt:lpstr>
      <vt:lpstr> ,,Досьє” героїв </vt:lpstr>
      <vt:lpstr>Перевір себе</vt:lpstr>
      <vt:lpstr>Сенкан </vt:lpstr>
      <vt:lpstr>Митькозавр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«Добре тому жити , хто вміє  дружити»  (за твором Я .Стельмаха «Митькозавр із Юрківки , або Химера лісового озера») </dc:title>
  <dc:creator>uzer</dc:creator>
  <cp:lastModifiedBy>Пользователь Windows</cp:lastModifiedBy>
  <cp:revision>18</cp:revision>
  <dcterms:created xsi:type="dcterms:W3CDTF">2017-03-09T18:58:18Z</dcterms:created>
  <dcterms:modified xsi:type="dcterms:W3CDTF">2021-03-19T09:46:12Z</dcterms:modified>
</cp:coreProperties>
</file>