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60" r:id="rId4"/>
    <p:sldId id="261" r:id="rId5"/>
    <p:sldId id="262" r:id="rId6"/>
    <p:sldId id="263" r:id="rId7"/>
  </p:sldIdLst>
  <p:sldSz cx="12192000" cy="6858000"/>
  <p:notesSz cx="6858000" cy="9144000"/>
  <p:defaultText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9" d="100"/>
          <a:sy n="69" d="100"/>
        </p:scale>
        <p:origin x="75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uk-UA"/>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uk-UA"/>
          </a:p>
        </p:txBody>
      </p:sp>
      <p:sp>
        <p:nvSpPr>
          <p:cNvPr id="4" name="Дата 3"/>
          <p:cNvSpPr>
            <a:spLocks noGrp="1"/>
          </p:cNvSpPr>
          <p:nvPr>
            <p:ph type="dt" sz="half" idx="10"/>
          </p:nvPr>
        </p:nvSpPr>
        <p:spPr/>
        <p:txBody>
          <a:bodyPr/>
          <a:lstStyle/>
          <a:p>
            <a:fld id="{2516138E-20D2-4987-8F2D-EE0DE7EBB814}" type="datetimeFigureOut">
              <a:rPr lang="uk-UA" smtClean="0"/>
              <a:t>14.03.2021</a:t>
            </a:fld>
            <a:endParaRPr lang="uk-UA"/>
          </a:p>
        </p:txBody>
      </p:sp>
      <p:sp>
        <p:nvSpPr>
          <p:cNvPr id="5" name="Нижний колонтитул 4"/>
          <p:cNvSpPr>
            <a:spLocks noGrp="1"/>
          </p:cNvSpPr>
          <p:nvPr>
            <p:ph type="ftr" sz="quarter" idx="11"/>
          </p:nvPr>
        </p:nvSpPr>
        <p:spPr/>
        <p:txBody>
          <a:bodyPr/>
          <a:lstStyle/>
          <a:p>
            <a:endParaRPr lang="uk-UA"/>
          </a:p>
        </p:txBody>
      </p:sp>
      <p:sp>
        <p:nvSpPr>
          <p:cNvPr id="6" name="Номер слайда 5"/>
          <p:cNvSpPr>
            <a:spLocks noGrp="1"/>
          </p:cNvSpPr>
          <p:nvPr>
            <p:ph type="sldNum" sz="quarter" idx="12"/>
          </p:nvPr>
        </p:nvSpPr>
        <p:spPr/>
        <p:txBody>
          <a:bodyPr/>
          <a:lstStyle/>
          <a:p>
            <a:fld id="{6B622144-413B-4990-A2E5-68BFEEF9F6D3}" type="slidenum">
              <a:rPr lang="uk-UA" smtClean="0"/>
              <a:t>‹#›</a:t>
            </a:fld>
            <a:endParaRPr lang="uk-UA"/>
          </a:p>
        </p:txBody>
      </p:sp>
    </p:spTree>
    <p:extLst>
      <p:ext uri="{BB962C8B-B14F-4D97-AF65-F5344CB8AC3E}">
        <p14:creationId xmlns:p14="http://schemas.microsoft.com/office/powerpoint/2010/main" val="15214939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uk-UA"/>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Дата 3"/>
          <p:cNvSpPr>
            <a:spLocks noGrp="1"/>
          </p:cNvSpPr>
          <p:nvPr>
            <p:ph type="dt" sz="half" idx="10"/>
          </p:nvPr>
        </p:nvSpPr>
        <p:spPr/>
        <p:txBody>
          <a:bodyPr/>
          <a:lstStyle/>
          <a:p>
            <a:fld id="{2516138E-20D2-4987-8F2D-EE0DE7EBB814}" type="datetimeFigureOut">
              <a:rPr lang="uk-UA" smtClean="0"/>
              <a:t>14.03.2021</a:t>
            </a:fld>
            <a:endParaRPr lang="uk-UA"/>
          </a:p>
        </p:txBody>
      </p:sp>
      <p:sp>
        <p:nvSpPr>
          <p:cNvPr id="5" name="Нижний колонтитул 4"/>
          <p:cNvSpPr>
            <a:spLocks noGrp="1"/>
          </p:cNvSpPr>
          <p:nvPr>
            <p:ph type="ftr" sz="quarter" idx="11"/>
          </p:nvPr>
        </p:nvSpPr>
        <p:spPr/>
        <p:txBody>
          <a:bodyPr/>
          <a:lstStyle/>
          <a:p>
            <a:endParaRPr lang="uk-UA"/>
          </a:p>
        </p:txBody>
      </p:sp>
      <p:sp>
        <p:nvSpPr>
          <p:cNvPr id="6" name="Номер слайда 5"/>
          <p:cNvSpPr>
            <a:spLocks noGrp="1"/>
          </p:cNvSpPr>
          <p:nvPr>
            <p:ph type="sldNum" sz="quarter" idx="12"/>
          </p:nvPr>
        </p:nvSpPr>
        <p:spPr/>
        <p:txBody>
          <a:bodyPr/>
          <a:lstStyle/>
          <a:p>
            <a:fld id="{6B622144-413B-4990-A2E5-68BFEEF9F6D3}" type="slidenum">
              <a:rPr lang="uk-UA" smtClean="0"/>
              <a:t>‹#›</a:t>
            </a:fld>
            <a:endParaRPr lang="uk-UA"/>
          </a:p>
        </p:txBody>
      </p:sp>
    </p:spTree>
    <p:extLst>
      <p:ext uri="{BB962C8B-B14F-4D97-AF65-F5344CB8AC3E}">
        <p14:creationId xmlns:p14="http://schemas.microsoft.com/office/powerpoint/2010/main" val="4589805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uk-UA"/>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2516138E-20D2-4987-8F2D-EE0DE7EBB814}" type="datetimeFigureOut">
              <a:rPr lang="uk-UA" smtClean="0"/>
              <a:t>14.03.2021</a:t>
            </a:fld>
            <a:endParaRPr lang="uk-UA"/>
          </a:p>
        </p:txBody>
      </p:sp>
      <p:sp>
        <p:nvSpPr>
          <p:cNvPr id="5" name="Нижний колонтитул 4"/>
          <p:cNvSpPr>
            <a:spLocks noGrp="1"/>
          </p:cNvSpPr>
          <p:nvPr>
            <p:ph type="ftr" sz="quarter" idx="11"/>
          </p:nvPr>
        </p:nvSpPr>
        <p:spPr/>
        <p:txBody>
          <a:bodyPr/>
          <a:lstStyle/>
          <a:p>
            <a:endParaRPr lang="uk-UA"/>
          </a:p>
        </p:txBody>
      </p:sp>
      <p:sp>
        <p:nvSpPr>
          <p:cNvPr id="6" name="Номер слайда 5"/>
          <p:cNvSpPr>
            <a:spLocks noGrp="1"/>
          </p:cNvSpPr>
          <p:nvPr>
            <p:ph type="sldNum" sz="quarter" idx="12"/>
          </p:nvPr>
        </p:nvSpPr>
        <p:spPr/>
        <p:txBody>
          <a:bodyPr/>
          <a:lstStyle/>
          <a:p>
            <a:fld id="{6B622144-413B-4990-A2E5-68BFEEF9F6D3}" type="slidenum">
              <a:rPr lang="uk-UA" smtClean="0"/>
              <a:t>‹#›</a:t>
            </a:fld>
            <a:endParaRPr lang="uk-UA"/>
          </a:p>
        </p:txBody>
      </p:sp>
    </p:spTree>
    <p:extLst>
      <p:ext uri="{BB962C8B-B14F-4D97-AF65-F5344CB8AC3E}">
        <p14:creationId xmlns:p14="http://schemas.microsoft.com/office/powerpoint/2010/main" val="4890898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uk-UA"/>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5" name="Дата 4"/>
          <p:cNvSpPr>
            <a:spLocks noGrp="1"/>
          </p:cNvSpPr>
          <p:nvPr>
            <p:ph type="dt" sz="half" idx="10"/>
          </p:nvPr>
        </p:nvSpPr>
        <p:spPr/>
        <p:txBody>
          <a:bodyPr/>
          <a:lstStyle/>
          <a:p>
            <a:fld id="{2516138E-20D2-4987-8F2D-EE0DE7EBB814}" type="datetimeFigureOut">
              <a:rPr lang="uk-UA" smtClean="0"/>
              <a:t>14.03.2021</a:t>
            </a:fld>
            <a:endParaRPr lang="uk-UA"/>
          </a:p>
        </p:txBody>
      </p:sp>
      <p:sp>
        <p:nvSpPr>
          <p:cNvPr id="6" name="Нижний колонтитул 5"/>
          <p:cNvSpPr>
            <a:spLocks noGrp="1"/>
          </p:cNvSpPr>
          <p:nvPr>
            <p:ph type="ftr" sz="quarter" idx="11"/>
          </p:nvPr>
        </p:nvSpPr>
        <p:spPr/>
        <p:txBody>
          <a:bodyPr/>
          <a:lstStyle/>
          <a:p>
            <a:endParaRPr lang="uk-UA"/>
          </a:p>
        </p:txBody>
      </p:sp>
      <p:sp>
        <p:nvSpPr>
          <p:cNvPr id="7" name="Номер слайда 6"/>
          <p:cNvSpPr>
            <a:spLocks noGrp="1"/>
          </p:cNvSpPr>
          <p:nvPr>
            <p:ph type="sldNum" sz="quarter" idx="12"/>
          </p:nvPr>
        </p:nvSpPr>
        <p:spPr/>
        <p:txBody>
          <a:bodyPr/>
          <a:lstStyle/>
          <a:p>
            <a:fld id="{6B622144-413B-4990-A2E5-68BFEEF9F6D3}" type="slidenum">
              <a:rPr lang="uk-UA" smtClean="0"/>
              <a:t>‹#›</a:t>
            </a:fld>
            <a:endParaRPr lang="uk-UA"/>
          </a:p>
        </p:txBody>
      </p:sp>
    </p:spTree>
    <p:extLst>
      <p:ext uri="{BB962C8B-B14F-4D97-AF65-F5344CB8AC3E}">
        <p14:creationId xmlns:p14="http://schemas.microsoft.com/office/powerpoint/2010/main" val="1015483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uk-UA"/>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7" name="Дата 6"/>
          <p:cNvSpPr>
            <a:spLocks noGrp="1"/>
          </p:cNvSpPr>
          <p:nvPr>
            <p:ph type="dt" sz="half" idx="10"/>
          </p:nvPr>
        </p:nvSpPr>
        <p:spPr/>
        <p:txBody>
          <a:bodyPr/>
          <a:lstStyle/>
          <a:p>
            <a:fld id="{2516138E-20D2-4987-8F2D-EE0DE7EBB814}" type="datetimeFigureOut">
              <a:rPr lang="uk-UA" smtClean="0"/>
              <a:t>14.03.2021</a:t>
            </a:fld>
            <a:endParaRPr lang="uk-UA"/>
          </a:p>
        </p:txBody>
      </p:sp>
      <p:sp>
        <p:nvSpPr>
          <p:cNvPr id="8" name="Нижний колонтитул 7"/>
          <p:cNvSpPr>
            <a:spLocks noGrp="1"/>
          </p:cNvSpPr>
          <p:nvPr>
            <p:ph type="ftr" sz="quarter" idx="11"/>
          </p:nvPr>
        </p:nvSpPr>
        <p:spPr/>
        <p:txBody>
          <a:bodyPr/>
          <a:lstStyle/>
          <a:p>
            <a:endParaRPr lang="uk-UA"/>
          </a:p>
        </p:txBody>
      </p:sp>
      <p:sp>
        <p:nvSpPr>
          <p:cNvPr id="9" name="Номер слайда 8"/>
          <p:cNvSpPr>
            <a:spLocks noGrp="1"/>
          </p:cNvSpPr>
          <p:nvPr>
            <p:ph type="sldNum" sz="quarter" idx="12"/>
          </p:nvPr>
        </p:nvSpPr>
        <p:spPr/>
        <p:txBody>
          <a:bodyPr/>
          <a:lstStyle/>
          <a:p>
            <a:fld id="{6B622144-413B-4990-A2E5-68BFEEF9F6D3}" type="slidenum">
              <a:rPr lang="uk-UA" smtClean="0"/>
              <a:t>‹#›</a:t>
            </a:fld>
            <a:endParaRPr lang="uk-UA"/>
          </a:p>
        </p:txBody>
      </p:sp>
    </p:spTree>
    <p:extLst>
      <p:ext uri="{BB962C8B-B14F-4D97-AF65-F5344CB8AC3E}">
        <p14:creationId xmlns:p14="http://schemas.microsoft.com/office/powerpoint/2010/main" val="13546059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uk-UA"/>
          </a:p>
        </p:txBody>
      </p:sp>
      <p:sp>
        <p:nvSpPr>
          <p:cNvPr id="3" name="Дата 2"/>
          <p:cNvSpPr>
            <a:spLocks noGrp="1"/>
          </p:cNvSpPr>
          <p:nvPr>
            <p:ph type="dt" sz="half" idx="10"/>
          </p:nvPr>
        </p:nvSpPr>
        <p:spPr/>
        <p:txBody>
          <a:bodyPr/>
          <a:lstStyle/>
          <a:p>
            <a:fld id="{2516138E-20D2-4987-8F2D-EE0DE7EBB814}" type="datetimeFigureOut">
              <a:rPr lang="uk-UA" smtClean="0"/>
              <a:t>14.03.2021</a:t>
            </a:fld>
            <a:endParaRPr lang="uk-UA"/>
          </a:p>
        </p:txBody>
      </p:sp>
      <p:sp>
        <p:nvSpPr>
          <p:cNvPr id="4" name="Нижний колонтитул 3"/>
          <p:cNvSpPr>
            <a:spLocks noGrp="1"/>
          </p:cNvSpPr>
          <p:nvPr>
            <p:ph type="ftr" sz="quarter" idx="11"/>
          </p:nvPr>
        </p:nvSpPr>
        <p:spPr/>
        <p:txBody>
          <a:bodyPr/>
          <a:lstStyle/>
          <a:p>
            <a:endParaRPr lang="uk-UA"/>
          </a:p>
        </p:txBody>
      </p:sp>
      <p:sp>
        <p:nvSpPr>
          <p:cNvPr id="5" name="Номер слайда 4"/>
          <p:cNvSpPr>
            <a:spLocks noGrp="1"/>
          </p:cNvSpPr>
          <p:nvPr>
            <p:ph type="sldNum" sz="quarter" idx="12"/>
          </p:nvPr>
        </p:nvSpPr>
        <p:spPr/>
        <p:txBody>
          <a:bodyPr/>
          <a:lstStyle/>
          <a:p>
            <a:fld id="{6B622144-413B-4990-A2E5-68BFEEF9F6D3}" type="slidenum">
              <a:rPr lang="uk-UA" smtClean="0"/>
              <a:t>‹#›</a:t>
            </a:fld>
            <a:endParaRPr lang="uk-UA"/>
          </a:p>
        </p:txBody>
      </p:sp>
    </p:spTree>
    <p:extLst>
      <p:ext uri="{BB962C8B-B14F-4D97-AF65-F5344CB8AC3E}">
        <p14:creationId xmlns:p14="http://schemas.microsoft.com/office/powerpoint/2010/main" val="21177046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2516138E-20D2-4987-8F2D-EE0DE7EBB814}" type="datetimeFigureOut">
              <a:rPr lang="uk-UA" smtClean="0"/>
              <a:t>14.03.2021</a:t>
            </a:fld>
            <a:endParaRPr lang="uk-UA"/>
          </a:p>
        </p:txBody>
      </p:sp>
      <p:sp>
        <p:nvSpPr>
          <p:cNvPr id="3" name="Нижний колонтитул 2"/>
          <p:cNvSpPr>
            <a:spLocks noGrp="1"/>
          </p:cNvSpPr>
          <p:nvPr>
            <p:ph type="ftr" sz="quarter" idx="11"/>
          </p:nvPr>
        </p:nvSpPr>
        <p:spPr/>
        <p:txBody>
          <a:bodyPr/>
          <a:lstStyle/>
          <a:p>
            <a:endParaRPr lang="uk-UA"/>
          </a:p>
        </p:txBody>
      </p:sp>
      <p:sp>
        <p:nvSpPr>
          <p:cNvPr id="4" name="Номер слайда 3"/>
          <p:cNvSpPr>
            <a:spLocks noGrp="1"/>
          </p:cNvSpPr>
          <p:nvPr>
            <p:ph type="sldNum" sz="quarter" idx="12"/>
          </p:nvPr>
        </p:nvSpPr>
        <p:spPr/>
        <p:txBody>
          <a:bodyPr/>
          <a:lstStyle/>
          <a:p>
            <a:fld id="{6B622144-413B-4990-A2E5-68BFEEF9F6D3}" type="slidenum">
              <a:rPr lang="uk-UA" smtClean="0"/>
              <a:t>‹#›</a:t>
            </a:fld>
            <a:endParaRPr lang="uk-UA"/>
          </a:p>
        </p:txBody>
      </p:sp>
    </p:spTree>
    <p:extLst>
      <p:ext uri="{BB962C8B-B14F-4D97-AF65-F5344CB8AC3E}">
        <p14:creationId xmlns:p14="http://schemas.microsoft.com/office/powerpoint/2010/main" val="32986090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uk-UA"/>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2516138E-20D2-4987-8F2D-EE0DE7EBB814}" type="datetimeFigureOut">
              <a:rPr lang="uk-UA" smtClean="0"/>
              <a:t>14.03.2021</a:t>
            </a:fld>
            <a:endParaRPr lang="uk-UA"/>
          </a:p>
        </p:txBody>
      </p:sp>
      <p:sp>
        <p:nvSpPr>
          <p:cNvPr id="6" name="Нижний колонтитул 5"/>
          <p:cNvSpPr>
            <a:spLocks noGrp="1"/>
          </p:cNvSpPr>
          <p:nvPr>
            <p:ph type="ftr" sz="quarter" idx="11"/>
          </p:nvPr>
        </p:nvSpPr>
        <p:spPr/>
        <p:txBody>
          <a:bodyPr/>
          <a:lstStyle/>
          <a:p>
            <a:endParaRPr lang="uk-UA"/>
          </a:p>
        </p:txBody>
      </p:sp>
      <p:sp>
        <p:nvSpPr>
          <p:cNvPr id="7" name="Номер слайда 6"/>
          <p:cNvSpPr>
            <a:spLocks noGrp="1"/>
          </p:cNvSpPr>
          <p:nvPr>
            <p:ph type="sldNum" sz="quarter" idx="12"/>
          </p:nvPr>
        </p:nvSpPr>
        <p:spPr/>
        <p:txBody>
          <a:bodyPr/>
          <a:lstStyle/>
          <a:p>
            <a:fld id="{6B622144-413B-4990-A2E5-68BFEEF9F6D3}" type="slidenum">
              <a:rPr lang="uk-UA" smtClean="0"/>
              <a:t>‹#›</a:t>
            </a:fld>
            <a:endParaRPr lang="uk-UA"/>
          </a:p>
        </p:txBody>
      </p:sp>
    </p:spTree>
    <p:extLst>
      <p:ext uri="{BB962C8B-B14F-4D97-AF65-F5344CB8AC3E}">
        <p14:creationId xmlns:p14="http://schemas.microsoft.com/office/powerpoint/2010/main" val="6656699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uk-UA"/>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uk-UA"/>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2516138E-20D2-4987-8F2D-EE0DE7EBB814}" type="datetimeFigureOut">
              <a:rPr lang="uk-UA" smtClean="0"/>
              <a:t>14.03.2021</a:t>
            </a:fld>
            <a:endParaRPr lang="uk-UA"/>
          </a:p>
        </p:txBody>
      </p:sp>
      <p:sp>
        <p:nvSpPr>
          <p:cNvPr id="6" name="Нижний колонтитул 5"/>
          <p:cNvSpPr>
            <a:spLocks noGrp="1"/>
          </p:cNvSpPr>
          <p:nvPr>
            <p:ph type="ftr" sz="quarter" idx="11"/>
          </p:nvPr>
        </p:nvSpPr>
        <p:spPr/>
        <p:txBody>
          <a:bodyPr/>
          <a:lstStyle/>
          <a:p>
            <a:endParaRPr lang="uk-UA"/>
          </a:p>
        </p:txBody>
      </p:sp>
      <p:sp>
        <p:nvSpPr>
          <p:cNvPr id="7" name="Номер слайда 6"/>
          <p:cNvSpPr>
            <a:spLocks noGrp="1"/>
          </p:cNvSpPr>
          <p:nvPr>
            <p:ph type="sldNum" sz="quarter" idx="12"/>
          </p:nvPr>
        </p:nvSpPr>
        <p:spPr/>
        <p:txBody>
          <a:bodyPr/>
          <a:lstStyle/>
          <a:p>
            <a:fld id="{6B622144-413B-4990-A2E5-68BFEEF9F6D3}" type="slidenum">
              <a:rPr lang="uk-UA" smtClean="0"/>
              <a:t>‹#›</a:t>
            </a:fld>
            <a:endParaRPr lang="uk-UA"/>
          </a:p>
        </p:txBody>
      </p:sp>
    </p:spTree>
    <p:extLst>
      <p:ext uri="{BB962C8B-B14F-4D97-AF65-F5344CB8AC3E}">
        <p14:creationId xmlns:p14="http://schemas.microsoft.com/office/powerpoint/2010/main" val="25327445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uk-UA"/>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Дата 3"/>
          <p:cNvSpPr>
            <a:spLocks noGrp="1"/>
          </p:cNvSpPr>
          <p:nvPr>
            <p:ph type="dt" sz="half" idx="10"/>
          </p:nvPr>
        </p:nvSpPr>
        <p:spPr/>
        <p:txBody>
          <a:bodyPr/>
          <a:lstStyle/>
          <a:p>
            <a:fld id="{2516138E-20D2-4987-8F2D-EE0DE7EBB814}" type="datetimeFigureOut">
              <a:rPr lang="uk-UA" smtClean="0"/>
              <a:t>14.03.2021</a:t>
            </a:fld>
            <a:endParaRPr lang="uk-UA"/>
          </a:p>
        </p:txBody>
      </p:sp>
      <p:sp>
        <p:nvSpPr>
          <p:cNvPr id="5" name="Нижний колонтитул 4"/>
          <p:cNvSpPr>
            <a:spLocks noGrp="1"/>
          </p:cNvSpPr>
          <p:nvPr>
            <p:ph type="ftr" sz="quarter" idx="11"/>
          </p:nvPr>
        </p:nvSpPr>
        <p:spPr/>
        <p:txBody>
          <a:bodyPr/>
          <a:lstStyle/>
          <a:p>
            <a:endParaRPr lang="uk-UA"/>
          </a:p>
        </p:txBody>
      </p:sp>
      <p:sp>
        <p:nvSpPr>
          <p:cNvPr id="6" name="Номер слайда 5"/>
          <p:cNvSpPr>
            <a:spLocks noGrp="1"/>
          </p:cNvSpPr>
          <p:nvPr>
            <p:ph type="sldNum" sz="quarter" idx="12"/>
          </p:nvPr>
        </p:nvSpPr>
        <p:spPr/>
        <p:txBody>
          <a:bodyPr/>
          <a:lstStyle/>
          <a:p>
            <a:fld id="{6B622144-413B-4990-A2E5-68BFEEF9F6D3}" type="slidenum">
              <a:rPr lang="uk-UA" smtClean="0"/>
              <a:t>‹#›</a:t>
            </a:fld>
            <a:endParaRPr lang="uk-UA"/>
          </a:p>
        </p:txBody>
      </p:sp>
    </p:spTree>
    <p:extLst>
      <p:ext uri="{BB962C8B-B14F-4D97-AF65-F5344CB8AC3E}">
        <p14:creationId xmlns:p14="http://schemas.microsoft.com/office/powerpoint/2010/main" val="24713680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uk-UA"/>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Дата 3"/>
          <p:cNvSpPr>
            <a:spLocks noGrp="1"/>
          </p:cNvSpPr>
          <p:nvPr>
            <p:ph type="dt" sz="half" idx="10"/>
          </p:nvPr>
        </p:nvSpPr>
        <p:spPr/>
        <p:txBody>
          <a:bodyPr/>
          <a:lstStyle/>
          <a:p>
            <a:fld id="{2516138E-20D2-4987-8F2D-EE0DE7EBB814}" type="datetimeFigureOut">
              <a:rPr lang="uk-UA" smtClean="0"/>
              <a:t>14.03.2021</a:t>
            </a:fld>
            <a:endParaRPr lang="uk-UA"/>
          </a:p>
        </p:txBody>
      </p:sp>
      <p:sp>
        <p:nvSpPr>
          <p:cNvPr id="5" name="Нижний колонтитул 4"/>
          <p:cNvSpPr>
            <a:spLocks noGrp="1"/>
          </p:cNvSpPr>
          <p:nvPr>
            <p:ph type="ftr" sz="quarter" idx="11"/>
          </p:nvPr>
        </p:nvSpPr>
        <p:spPr/>
        <p:txBody>
          <a:bodyPr/>
          <a:lstStyle/>
          <a:p>
            <a:endParaRPr lang="uk-UA"/>
          </a:p>
        </p:txBody>
      </p:sp>
      <p:sp>
        <p:nvSpPr>
          <p:cNvPr id="6" name="Номер слайда 5"/>
          <p:cNvSpPr>
            <a:spLocks noGrp="1"/>
          </p:cNvSpPr>
          <p:nvPr>
            <p:ph type="sldNum" sz="quarter" idx="12"/>
          </p:nvPr>
        </p:nvSpPr>
        <p:spPr/>
        <p:txBody>
          <a:bodyPr/>
          <a:lstStyle/>
          <a:p>
            <a:fld id="{6B622144-413B-4990-A2E5-68BFEEF9F6D3}" type="slidenum">
              <a:rPr lang="uk-UA" smtClean="0"/>
              <a:t>‹#›</a:t>
            </a:fld>
            <a:endParaRPr lang="uk-UA"/>
          </a:p>
        </p:txBody>
      </p:sp>
    </p:spTree>
    <p:extLst>
      <p:ext uri="{BB962C8B-B14F-4D97-AF65-F5344CB8AC3E}">
        <p14:creationId xmlns:p14="http://schemas.microsoft.com/office/powerpoint/2010/main" val="33500988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uk-UA"/>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516138E-20D2-4987-8F2D-EE0DE7EBB814}" type="datetimeFigureOut">
              <a:rPr lang="uk-UA" smtClean="0"/>
              <a:t>14.03.2021</a:t>
            </a:fld>
            <a:endParaRPr lang="uk-UA"/>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uk-UA"/>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B622144-413B-4990-A2E5-68BFEEF9F6D3}" type="slidenum">
              <a:rPr lang="uk-UA" smtClean="0"/>
              <a:t>‹#›</a:t>
            </a:fld>
            <a:endParaRPr lang="uk-UA"/>
          </a:p>
        </p:txBody>
      </p:sp>
    </p:spTree>
    <p:extLst>
      <p:ext uri="{BB962C8B-B14F-4D97-AF65-F5344CB8AC3E}">
        <p14:creationId xmlns:p14="http://schemas.microsoft.com/office/powerpoint/2010/main" val="31357751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0" y="1122363"/>
            <a:ext cx="12192000" cy="2507528"/>
          </a:xfrm>
        </p:spPr>
        <p:style>
          <a:lnRef idx="1">
            <a:schemeClr val="accent5"/>
          </a:lnRef>
          <a:fillRef idx="2">
            <a:schemeClr val="accent5"/>
          </a:fillRef>
          <a:effectRef idx="1">
            <a:schemeClr val="accent5"/>
          </a:effectRef>
          <a:fontRef idx="minor">
            <a:schemeClr val="dk1"/>
          </a:fontRef>
        </p:style>
        <p:txBody>
          <a:bodyPr>
            <a:noAutofit/>
          </a:bodyPr>
          <a:lstStyle/>
          <a:p>
            <a:r>
              <a:rPr lang="uk-UA" i="1" dirty="0" smtClean="0"/>
              <a:t/>
            </a:r>
            <a:br>
              <a:rPr lang="uk-UA" i="1" dirty="0" smtClean="0"/>
            </a:br>
            <a:r>
              <a:rPr lang="uk-UA" i="1" dirty="0"/>
              <a:t/>
            </a:r>
            <a:br>
              <a:rPr lang="uk-UA" i="1" dirty="0"/>
            </a:br>
            <a:r>
              <a:rPr lang="uk-UA" i="1" dirty="0" smtClean="0"/>
              <a:t/>
            </a:r>
            <a:br>
              <a:rPr lang="uk-UA" i="1" dirty="0" smtClean="0"/>
            </a:br>
            <a:r>
              <a:rPr lang="uk-UA" i="1" dirty="0"/>
              <a:t/>
            </a:r>
            <a:br>
              <a:rPr lang="uk-UA" i="1" dirty="0"/>
            </a:br>
            <a:r>
              <a:rPr lang="uk-UA" i="1" dirty="0" smtClean="0"/>
              <a:t/>
            </a:r>
            <a:br>
              <a:rPr lang="uk-UA" i="1" dirty="0" smtClean="0"/>
            </a:br>
            <a:r>
              <a:rPr lang="uk-UA" i="1" dirty="0" smtClean="0"/>
              <a:t>Закарпатська </a:t>
            </a:r>
            <a:r>
              <a:rPr lang="uk-UA" i="1" dirty="0"/>
              <a:t>новела. Творчість Олександра </a:t>
            </a:r>
            <a:r>
              <a:rPr lang="uk-UA" i="1" dirty="0" err="1"/>
              <a:t>Маркуша</a:t>
            </a:r>
            <a:r>
              <a:rPr lang="uk-UA" i="1" dirty="0"/>
              <a:t>, оповідання «Федорова служба».</a:t>
            </a:r>
            <a:endParaRPr lang="uk-UA" dirty="0"/>
          </a:p>
        </p:txBody>
      </p:sp>
    </p:spTree>
    <p:extLst>
      <p:ext uri="{BB962C8B-B14F-4D97-AF65-F5344CB8AC3E}">
        <p14:creationId xmlns:p14="http://schemas.microsoft.com/office/powerpoint/2010/main" val="42198088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style>
          <a:lnRef idx="1">
            <a:schemeClr val="accent6"/>
          </a:lnRef>
          <a:fillRef idx="2">
            <a:schemeClr val="accent6"/>
          </a:fillRef>
          <a:effectRef idx="1">
            <a:schemeClr val="accent6"/>
          </a:effectRef>
          <a:fontRef idx="minor">
            <a:schemeClr val="dk1"/>
          </a:fontRef>
        </p:style>
        <p:txBody>
          <a:bodyPr>
            <a:normAutofit fontScale="90000"/>
          </a:bodyPr>
          <a:lstStyle/>
          <a:p>
            <a:r>
              <a:rPr lang="ru-RU" b="1" dirty="0" err="1"/>
              <a:t>Олександр</a:t>
            </a:r>
            <a:r>
              <a:rPr lang="ru-RU" b="1" dirty="0"/>
              <a:t> </a:t>
            </a:r>
            <a:r>
              <a:rPr lang="ru-RU" b="1" dirty="0" err="1"/>
              <a:t>Іванович</a:t>
            </a:r>
            <a:r>
              <a:rPr lang="ru-RU" b="1" dirty="0"/>
              <a:t> </a:t>
            </a:r>
            <a:r>
              <a:rPr lang="ru-RU" b="1" dirty="0" err="1"/>
              <a:t>Маркуш</a:t>
            </a:r>
            <a:r>
              <a:rPr lang="ru-RU" b="1" dirty="0"/>
              <a:t> (1891 – 1971рр.)</a:t>
            </a:r>
            <a:br>
              <a:rPr lang="ru-RU" b="1" dirty="0"/>
            </a:br>
            <a:endParaRPr lang="uk-UA" dirty="0"/>
          </a:p>
        </p:txBody>
      </p:sp>
      <p:pic>
        <p:nvPicPr>
          <p:cNvPr id="4" name="Объект 3"/>
          <p:cNvPicPr>
            <a:picLocks noGrp="1" noChangeAspect="1"/>
          </p:cNvPicPr>
          <p:nvPr>
            <p:ph idx="1"/>
          </p:nvPr>
        </p:nvPicPr>
        <p:blipFill>
          <a:blip r:embed="rId2"/>
          <a:stretch>
            <a:fillRect/>
          </a:stretch>
        </p:blipFill>
        <p:spPr>
          <a:xfrm>
            <a:off x="976746" y="2168596"/>
            <a:ext cx="3037176" cy="3589947"/>
          </a:xfrm>
          <a:prstGeom prst="rect">
            <a:avLst/>
          </a:prstGeom>
        </p:spPr>
      </p:pic>
      <p:pic>
        <p:nvPicPr>
          <p:cNvPr id="5" name="Рисунок 4"/>
          <p:cNvPicPr>
            <a:picLocks noChangeAspect="1"/>
          </p:cNvPicPr>
          <p:nvPr/>
        </p:nvPicPr>
        <p:blipFill>
          <a:blip r:embed="rId3"/>
          <a:stretch>
            <a:fillRect/>
          </a:stretch>
        </p:blipFill>
        <p:spPr>
          <a:xfrm>
            <a:off x="4558145" y="2168596"/>
            <a:ext cx="3158837" cy="3610656"/>
          </a:xfrm>
          <a:prstGeom prst="rect">
            <a:avLst/>
          </a:prstGeom>
        </p:spPr>
      </p:pic>
      <p:pic>
        <p:nvPicPr>
          <p:cNvPr id="6" name="Рисунок 5"/>
          <p:cNvPicPr>
            <a:picLocks noChangeAspect="1"/>
          </p:cNvPicPr>
          <p:nvPr/>
        </p:nvPicPr>
        <p:blipFill>
          <a:blip r:embed="rId4"/>
          <a:stretch>
            <a:fillRect/>
          </a:stretch>
        </p:blipFill>
        <p:spPr>
          <a:xfrm>
            <a:off x="8261205" y="2168596"/>
            <a:ext cx="2947122" cy="4045527"/>
          </a:xfrm>
          <a:prstGeom prst="rect">
            <a:avLst/>
          </a:prstGeom>
        </p:spPr>
      </p:pic>
    </p:spTree>
    <p:extLst>
      <p:ext uri="{BB962C8B-B14F-4D97-AF65-F5344CB8AC3E}">
        <p14:creationId xmlns:p14="http://schemas.microsoft.com/office/powerpoint/2010/main" val="7526245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39091" y="335846"/>
            <a:ext cx="10349345" cy="6247864"/>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pPr algn="just" fontAlgn="base"/>
            <a:endParaRPr lang="uk-UA" sz="2000" b="0" u="none" strike="noStrike" dirty="0" smtClean="0">
              <a:solidFill>
                <a:srgbClr val="404040"/>
              </a:solidFill>
              <a:effectLst/>
              <a:latin typeface="Open sans"/>
            </a:endParaRPr>
          </a:p>
          <a:p>
            <a:pPr algn="just" fontAlgn="base"/>
            <a:endParaRPr lang="uk-UA" sz="2000" dirty="0">
              <a:solidFill>
                <a:srgbClr val="404040"/>
              </a:solidFill>
              <a:latin typeface="Open sans"/>
            </a:endParaRPr>
          </a:p>
          <a:p>
            <a:pPr algn="just" fontAlgn="base"/>
            <a:r>
              <a:rPr lang="uk-UA" sz="2000" b="0" u="none" strike="noStrike" dirty="0" smtClean="0">
                <a:solidFill>
                  <a:srgbClr val="404040"/>
                </a:solidFill>
                <a:effectLst/>
                <a:latin typeface="Open sans"/>
              </a:rPr>
              <a:t>Олександр Іванович </a:t>
            </a:r>
            <a:r>
              <a:rPr lang="uk-UA" sz="2000" b="0" u="none" strike="noStrike" dirty="0" err="1" smtClean="0">
                <a:solidFill>
                  <a:srgbClr val="404040"/>
                </a:solidFill>
                <a:effectLst/>
                <a:latin typeface="Open sans"/>
              </a:rPr>
              <a:t>Маркуш</a:t>
            </a:r>
            <a:r>
              <a:rPr lang="uk-UA" sz="2000" b="0" u="none" strike="noStrike" dirty="0" smtClean="0">
                <a:solidFill>
                  <a:srgbClr val="404040"/>
                </a:solidFill>
                <a:effectLst/>
                <a:latin typeface="Open sans"/>
              </a:rPr>
              <a:t> народився 2 листопада 1891 року в Хусті. Після закінчення </a:t>
            </a:r>
            <a:r>
              <a:rPr lang="uk-UA" sz="2000" b="0" u="none" strike="noStrike" dirty="0" err="1" smtClean="0">
                <a:solidFill>
                  <a:srgbClr val="404040"/>
                </a:solidFill>
                <a:effectLst/>
                <a:latin typeface="Open sans"/>
              </a:rPr>
              <a:t>горожанської</a:t>
            </a:r>
            <a:r>
              <a:rPr lang="uk-UA" sz="2000" b="0" u="none" strike="noStrike" dirty="0" smtClean="0">
                <a:solidFill>
                  <a:srgbClr val="404040"/>
                </a:solidFill>
                <a:effectLst/>
                <a:latin typeface="Open sans"/>
              </a:rPr>
              <a:t> школи Олександр вчиться в Учительській семінарії в </a:t>
            </a:r>
            <a:r>
              <a:rPr lang="uk-UA" sz="2000" b="0" u="none" strike="noStrike" dirty="0" err="1" smtClean="0">
                <a:solidFill>
                  <a:srgbClr val="404040"/>
                </a:solidFill>
                <a:effectLst/>
                <a:latin typeface="Open sans"/>
              </a:rPr>
              <a:t>Мараморош-Сигеті</a:t>
            </a:r>
            <a:r>
              <a:rPr lang="uk-UA" sz="2000" b="0" u="none" strike="noStrike" dirty="0" smtClean="0">
                <a:solidFill>
                  <a:srgbClr val="404040"/>
                </a:solidFill>
                <a:effectLst/>
                <a:latin typeface="Open sans"/>
              </a:rPr>
              <a:t>, де навчання велося угорською мовою. Тут особливо виявилося його захоплення літературою, він багато читає класиків угорської, української, російської та західноєвропейської літератури в оригіналах і в перекладах. В останніх класах гімназії бере участь у роботі літературного гуртка, пробує писати вірші, замальовки, сміховинки зі студентського життя.</a:t>
            </a:r>
          </a:p>
          <a:p>
            <a:pPr algn="just" fontAlgn="base"/>
            <a:r>
              <a:rPr lang="uk-UA" sz="2000" b="0" u="none" strike="noStrike" dirty="0" smtClean="0">
                <a:solidFill>
                  <a:srgbClr val="404040"/>
                </a:solidFill>
                <a:effectLst/>
                <a:latin typeface="Open sans"/>
              </a:rPr>
              <a:t>В 1910 році Олександр </a:t>
            </a:r>
            <a:r>
              <a:rPr lang="uk-UA" sz="2000" b="0" u="none" strike="noStrike" dirty="0" err="1" smtClean="0">
                <a:solidFill>
                  <a:srgbClr val="404040"/>
                </a:solidFill>
                <a:effectLst/>
                <a:latin typeface="Open sans"/>
              </a:rPr>
              <a:t>Маркуш</a:t>
            </a:r>
            <a:r>
              <a:rPr lang="uk-UA" sz="2000" b="0" u="none" strike="noStrike" dirty="0" smtClean="0">
                <a:solidFill>
                  <a:srgbClr val="404040"/>
                </a:solidFill>
                <a:effectLst/>
                <a:latin typeface="Open sans"/>
              </a:rPr>
              <a:t> закінчує учительську семінарію і одержує направлення на роботу в селище Тячів.</a:t>
            </a:r>
          </a:p>
          <a:p>
            <a:pPr algn="just" fontAlgn="base"/>
            <a:r>
              <a:rPr lang="uk-UA" sz="2000" b="0" u="none" strike="noStrike" dirty="0" smtClean="0">
                <a:solidFill>
                  <a:srgbClr val="404040"/>
                </a:solidFill>
                <a:effectLst/>
                <a:latin typeface="Open sans"/>
              </a:rPr>
              <a:t>В 1923 році його призначають інспектором. Він всього себе віддає культурно-освітній роботі.</a:t>
            </a:r>
          </a:p>
          <a:p>
            <a:pPr algn="just" fontAlgn="base"/>
            <a:r>
              <a:rPr lang="uk-UA" sz="2000" b="0" u="none" strike="noStrike" dirty="0" smtClean="0">
                <a:solidFill>
                  <a:srgbClr val="404040"/>
                </a:solidFill>
                <a:effectLst/>
                <a:latin typeface="Open sans"/>
              </a:rPr>
              <a:t>З 1922 по 1939 роки видавав і редагував журнал «Наш рідний край». Займався збиранням народної творчості, зокрема видав «Підкарпатські народні казки», написав більше 20 підручників. Серед них такі, як «Рідне слово», «Підручник української мови для угорських шкіл», «Нова Європа», «Далеким світом» та інші.</a:t>
            </a:r>
          </a:p>
          <a:p>
            <a:pPr algn="just" fontAlgn="base"/>
            <a:endParaRPr lang="uk-UA" sz="2000" dirty="0">
              <a:solidFill>
                <a:srgbClr val="404040"/>
              </a:solidFill>
              <a:latin typeface="Open sans"/>
            </a:endParaRPr>
          </a:p>
          <a:p>
            <a:pPr algn="just" fontAlgn="base"/>
            <a:endParaRPr lang="uk-UA" sz="2000" b="0" u="none" strike="noStrike" dirty="0" smtClean="0">
              <a:solidFill>
                <a:srgbClr val="404040"/>
              </a:solidFill>
              <a:effectLst/>
              <a:latin typeface="Open sans"/>
            </a:endParaRPr>
          </a:p>
          <a:p>
            <a:pPr algn="just" fontAlgn="base"/>
            <a:endParaRPr lang="uk-UA" sz="2000" dirty="0">
              <a:solidFill>
                <a:srgbClr val="404040"/>
              </a:solidFill>
              <a:latin typeface="Open sans"/>
            </a:endParaRPr>
          </a:p>
        </p:txBody>
      </p:sp>
    </p:spTree>
    <p:extLst>
      <p:ext uri="{BB962C8B-B14F-4D97-AF65-F5344CB8AC3E}">
        <p14:creationId xmlns:p14="http://schemas.microsoft.com/office/powerpoint/2010/main" val="10036218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51165" y="335846"/>
            <a:ext cx="11305308" cy="7848302"/>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pPr fontAlgn="base"/>
            <a:endParaRPr lang="uk-UA" sz="2400" dirty="0" smtClean="0">
              <a:latin typeface="+mj-lt"/>
            </a:endParaRPr>
          </a:p>
          <a:p>
            <a:pPr fontAlgn="base"/>
            <a:r>
              <a:rPr lang="uk-UA" sz="2400" dirty="0" smtClean="0">
                <a:latin typeface="+mj-lt"/>
              </a:rPr>
              <a:t>У </a:t>
            </a:r>
            <a:r>
              <a:rPr lang="uk-UA" sz="2400" dirty="0">
                <a:latin typeface="+mj-lt"/>
              </a:rPr>
              <a:t>1921 році розпочав і свою літературну діяльність, друкуючи оповідання в різних газетах, альманахах, календарях. Окремим виданням вийшла книжка «Виміряли землю» (1925)р., «Чужі краї – чужі люди» (1932р.), «По всіх царствах природи» (1932р.).</a:t>
            </a:r>
          </a:p>
          <a:p>
            <a:pPr fontAlgn="base"/>
            <a:r>
              <a:rPr lang="uk-UA" sz="2400" dirty="0">
                <a:latin typeface="+mj-lt"/>
              </a:rPr>
              <a:t>У березні 1939 року, коли угорські фашисти окупували Закарпаття,</a:t>
            </a:r>
          </a:p>
          <a:p>
            <a:pPr fontAlgn="base"/>
            <a:r>
              <a:rPr lang="uk-UA" sz="2400" dirty="0">
                <a:latin typeface="+mj-lt"/>
              </a:rPr>
              <a:t>О. </a:t>
            </a:r>
            <a:r>
              <a:rPr lang="uk-UA" sz="2400" dirty="0" err="1">
                <a:latin typeface="+mj-lt"/>
              </a:rPr>
              <a:t>Маркуша</a:t>
            </a:r>
            <a:r>
              <a:rPr lang="uk-UA" sz="2400" dirty="0">
                <a:latin typeface="+mj-lt"/>
              </a:rPr>
              <a:t> звільняють з роботи, заарештовують і нищать його бібліотеку. Згодом письменника випустили під суворий жандармський нагляд.</a:t>
            </a:r>
          </a:p>
          <a:p>
            <a:pPr fontAlgn="base"/>
            <a:r>
              <a:rPr lang="uk-UA" sz="2400" dirty="0">
                <a:latin typeface="+mj-lt"/>
              </a:rPr>
              <a:t>Довгий час </a:t>
            </a:r>
            <a:r>
              <a:rPr lang="uk-UA" sz="2400" dirty="0" err="1">
                <a:latin typeface="+mj-lt"/>
              </a:rPr>
              <a:t>Маркуш</a:t>
            </a:r>
            <a:r>
              <a:rPr lang="uk-UA" sz="2400" dirty="0">
                <a:latin typeface="+mj-lt"/>
              </a:rPr>
              <a:t> перебуває без роботи. Він перебирається в Хуст, до сина. Розрадою в ці важкі часи стала художня творчість.</a:t>
            </a:r>
          </a:p>
          <a:p>
            <a:pPr fontAlgn="base"/>
            <a:r>
              <a:rPr lang="uk-UA" sz="2400" dirty="0">
                <a:latin typeface="+mj-lt"/>
              </a:rPr>
              <a:t>В 1955 році Олександра </a:t>
            </a:r>
            <a:r>
              <a:rPr lang="uk-UA" sz="2400" dirty="0" err="1">
                <a:latin typeface="+mj-lt"/>
              </a:rPr>
              <a:t>Маркуша</a:t>
            </a:r>
            <a:r>
              <a:rPr lang="uk-UA" sz="2400" dirty="0">
                <a:latin typeface="+mj-lt"/>
              </a:rPr>
              <a:t> було прийнято до Спілки письменників УРСР. Він продовжує свою літературну діяльність. У цей період були надруковані такі книги, як «</a:t>
            </a:r>
            <a:r>
              <a:rPr lang="uk-UA" sz="2400" dirty="0" err="1">
                <a:latin typeface="+mj-lt"/>
              </a:rPr>
              <a:t>Марамороські</a:t>
            </a:r>
            <a:r>
              <a:rPr lang="uk-UA" sz="2400" dirty="0">
                <a:latin typeface="+mj-lt"/>
              </a:rPr>
              <a:t> оповідання» (1956р.), повість «Мрійники» (1961р.), «Лист матері» (1963р.), «Світанок Тисі усміхнувся» (1966р.) та інші.</a:t>
            </a:r>
          </a:p>
          <a:p>
            <a:pPr fontAlgn="base"/>
            <a:r>
              <a:rPr lang="uk-UA" sz="2400" dirty="0">
                <a:latin typeface="+mj-lt"/>
              </a:rPr>
              <a:t>Помер Олександр Іванович </a:t>
            </a:r>
            <a:r>
              <a:rPr lang="uk-UA" sz="2400" dirty="0" err="1">
                <a:latin typeface="+mj-lt"/>
              </a:rPr>
              <a:t>Маркуш</a:t>
            </a:r>
            <a:r>
              <a:rPr lang="uk-UA" sz="2400" dirty="0">
                <a:latin typeface="+mj-lt"/>
              </a:rPr>
              <a:t> 27 жовтня 1971 року. Похований в Хусті на Замковій горі.</a:t>
            </a:r>
          </a:p>
          <a:p>
            <a:pPr fontAlgn="base"/>
            <a:r>
              <a:rPr lang="uk-UA" sz="2400" dirty="0">
                <a:latin typeface="+mj-lt"/>
              </a:rPr>
              <a:t> </a:t>
            </a:r>
          </a:p>
          <a:p>
            <a:pPr algn="just" fontAlgn="base"/>
            <a:endParaRPr lang="uk-UA" sz="2400" dirty="0" smtClean="0">
              <a:solidFill>
                <a:srgbClr val="404040"/>
              </a:solidFill>
              <a:latin typeface="+mj-lt"/>
            </a:endParaRPr>
          </a:p>
          <a:p>
            <a:pPr algn="just" fontAlgn="base"/>
            <a:endParaRPr lang="uk-UA" sz="2400" dirty="0">
              <a:solidFill>
                <a:srgbClr val="404040"/>
              </a:solidFill>
              <a:latin typeface="+mj-lt"/>
            </a:endParaRPr>
          </a:p>
          <a:p>
            <a:pPr algn="just" fontAlgn="base"/>
            <a:endParaRPr lang="uk-UA" sz="2400" dirty="0" smtClean="0">
              <a:solidFill>
                <a:srgbClr val="404040"/>
              </a:solidFill>
              <a:latin typeface="+mj-lt"/>
            </a:endParaRPr>
          </a:p>
          <a:p>
            <a:pPr algn="just" fontAlgn="base"/>
            <a:endParaRPr lang="uk-UA" sz="2400" dirty="0">
              <a:solidFill>
                <a:srgbClr val="404040"/>
              </a:solidFill>
              <a:latin typeface="+mj-lt"/>
            </a:endParaRPr>
          </a:p>
        </p:txBody>
      </p:sp>
    </p:spTree>
    <p:extLst>
      <p:ext uri="{BB962C8B-B14F-4D97-AF65-F5344CB8AC3E}">
        <p14:creationId xmlns:p14="http://schemas.microsoft.com/office/powerpoint/2010/main" val="28754603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288473" y="1593274"/>
            <a:ext cx="10390909" cy="3785652"/>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r>
              <a:rPr lang="uk-UA" sz="4000" b="0" i="0" dirty="0" smtClean="0">
                <a:solidFill>
                  <a:srgbClr val="666666"/>
                </a:solidFill>
                <a:effectLst/>
                <a:latin typeface="Optima"/>
              </a:rPr>
              <a:t>  </a:t>
            </a:r>
            <a:r>
              <a:rPr lang="uk-UA" sz="4000" b="1" i="1" dirty="0" smtClean="0">
                <a:solidFill>
                  <a:srgbClr val="666666"/>
                </a:solidFill>
                <a:effectLst/>
                <a:latin typeface="Optima"/>
              </a:rPr>
              <a:t>Новела </a:t>
            </a:r>
            <a:r>
              <a:rPr lang="uk-UA" sz="4000" b="0" i="0" dirty="0" smtClean="0">
                <a:solidFill>
                  <a:srgbClr val="666666"/>
                </a:solidFill>
                <a:effectLst/>
                <a:latin typeface="Optima"/>
              </a:rPr>
              <a:t>(іт. </a:t>
            </a:r>
            <a:r>
              <a:rPr lang="en-US" sz="4000" b="0" i="0" dirty="0" smtClean="0">
                <a:solidFill>
                  <a:srgbClr val="666666"/>
                </a:solidFill>
                <a:effectLst/>
                <a:latin typeface="Optima"/>
              </a:rPr>
              <a:t>novella, </a:t>
            </a:r>
            <a:r>
              <a:rPr lang="uk-UA" sz="4000" b="0" i="0" dirty="0" smtClean="0">
                <a:solidFill>
                  <a:srgbClr val="666666"/>
                </a:solidFill>
                <a:effectLst/>
                <a:latin typeface="Optima"/>
              </a:rPr>
              <a:t>від лат. </a:t>
            </a:r>
            <a:r>
              <a:rPr lang="en-US" sz="4000" b="0" i="0" dirty="0" smtClean="0">
                <a:solidFill>
                  <a:srgbClr val="666666"/>
                </a:solidFill>
                <a:effectLst/>
                <a:latin typeface="Optima"/>
              </a:rPr>
              <a:t>novellas — </a:t>
            </a:r>
            <a:r>
              <a:rPr lang="uk-UA" sz="4000" b="0" i="0" dirty="0" smtClean="0">
                <a:solidFill>
                  <a:srgbClr val="666666"/>
                </a:solidFill>
                <a:effectLst/>
                <a:latin typeface="Optima"/>
              </a:rPr>
              <a:t>новітній) — невели­кий за обсягом прозовий епічний твір про незвичайну життєву подію з несподіваним фіналом, сконденсованою та яскраво вимальованою дією.</a:t>
            </a:r>
            <a:endParaRPr lang="en-US" sz="4000" b="0" i="0" dirty="0">
              <a:solidFill>
                <a:srgbClr val="666666"/>
              </a:solidFill>
              <a:effectLst/>
              <a:latin typeface="Optima"/>
            </a:endParaRPr>
          </a:p>
        </p:txBody>
      </p:sp>
    </p:spTree>
    <p:extLst>
      <p:ext uri="{BB962C8B-B14F-4D97-AF65-F5344CB8AC3E}">
        <p14:creationId xmlns:p14="http://schemas.microsoft.com/office/powerpoint/2010/main" val="19724347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288473" y="1593274"/>
            <a:ext cx="10390909" cy="2616101"/>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pPr algn="ctr"/>
            <a:r>
              <a:rPr lang="uk-UA" sz="4400" b="0" i="0" dirty="0" smtClean="0">
                <a:solidFill>
                  <a:srgbClr val="666666"/>
                </a:solidFill>
                <a:effectLst/>
                <a:latin typeface="Optima"/>
              </a:rPr>
              <a:t>Домашнє завдання</a:t>
            </a:r>
            <a:r>
              <a:rPr lang="uk-UA" sz="4000" b="0" i="0" dirty="0" smtClean="0">
                <a:solidFill>
                  <a:srgbClr val="666666"/>
                </a:solidFill>
                <a:effectLst/>
                <a:latin typeface="Optima"/>
              </a:rPr>
              <a:t/>
            </a:r>
            <a:br>
              <a:rPr lang="uk-UA" sz="4000" b="0" i="0" dirty="0" smtClean="0">
                <a:solidFill>
                  <a:srgbClr val="666666"/>
                </a:solidFill>
                <a:effectLst/>
                <a:latin typeface="Optima"/>
              </a:rPr>
            </a:br>
            <a:endParaRPr lang="uk-UA" sz="4000" b="0" i="0" dirty="0" smtClean="0">
              <a:solidFill>
                <a:srgbClr val="666666"/>
              </a:solidFill>
              <a:effectLst/>
              <a:latin typeface="Optima"/>
            </a:endParaRPr>
          </a:p>
          <a:p>
            <a:endParaRPr lang="uk-UA" sz="4000" dirty="0">
              <a:solidFill>
                <a:srgbClr val="666666"/>
              </a:solidFill>
              <a:latin typeface="Optima"/>
            </a:endParaRPr>
          </a:p>
          <a:p>
            <a:pPr algn="ctr"/>
            <a:r>
              <a:rPr lang="uk-UA" sz="4000" b="0" i="0" dirty="0" smtClean="0">
                <a:solidFill>
                  <a:srgbClr val="666666"/>
                </a:solidFill>
                <a:effectLst/>
                <a:latin typeface="Optima"/>
              </a:rPr>
              <a:t> Опрацювати презентацію</a:t>
            </a:r>
            <a:endParaRPr lang="en-US" sz="4000" b="0" i="0" dirty="0">
              <a:solidFill>
                <a:srgbClr val="666666"/>
              </a:solidFill>
              <a:effectLst/>
              <a:latin typeface="Optima"/>
            </a:endParaRPr>
          </a:p>
        </p:txBody>
      </p:sp>
    </p:spTree>
    <p:extLst>
      <p:ext uri="{BB962C8B-B14F-4D97-AF65-F5344CB8AC3E}">
        <p14:creationId xmlns:p14="http://schemas.microsoft.com/office/powerpoint/2010/main" val="1908182947"/>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TotalTime>
  <Words>356</Words>
  <Application>Microsoft Office PowerPoint</Application>
  <PresentationFormat>Широкоэкранный</PresentationFormat>
  <Paragraphs>23</Paragraphs>
  <Slides>6</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6</vt:i4>
      </vt:variant>
    </vt:vector>
  </HeadingPairs>
  <TitlesOfParts>
    <vt:vector size="12" baseType="lpstr">
      <vt:lpstr>Arial</vt:lpstr>
      <vt:lpstr>Calibri</vt:lpstr>
      <vt:lpstr>Calibri Light</vt:lpstr>
      <vt:lpstr>Open sans</vt:lpstr>
      <vt:lpstr>Optima</vt:lpstr>
      <vt:lpstr>Тема Office</vt:lpstr>
      <vt:lpstr>     Закарпатська новела. Творчість Олександра Маркуша, оповідання «Федорова служба».</vt:lpstr>
      <vt:lpstr>Олександр Іванович Маркуш (1891 – 1971рр.) </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Закарпатська новела. Творчість Олександра Маркуша, оповідання «Федорова служба».</dc:title>
  <dc:creator>Пользователь Windows</dc:creator>
  <cp:lastModifiedBy>Пользователь Windows</cp:lastModifiedBy>
  <cp:revision>2</cp:revision>
  <dcterms:created xsi:type="dcterms:W3CDTF">2021-03-14T17:57:03Z</dcterms:created>
  <dcterms:modified xsi:type="dcterms:W3CDTF">2021-03-14T18:12:27Z</dcterms:modified>
</cp:coreProperties>
</file>