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8" r:id="rId4"/>
    <p:sldId id="261" r:id="rId5"/>
    <p:sldId id="262" r:id="rId6"/>
    <p:sldId id="263" r:id="rId7"/>
    <p:sldId id="264" r:id="rId8"/>
    <p:sldId id="268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5D361-43C4-41EF-B598-BE8177D79A16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CC2AB-F55D-41F8-B306-34A47B4C6A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5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CC2AB-F55D-41F8-B306-34A47B4C6AD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45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2050" name="Picture 2" descr="http://krasivie-kartinki.ru/images/pero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6293">
            <a:off x="3179702" y="297739"/>
            <a:ext cx="2859950" cy="271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30" name="Picture 6" descr="http://www.playcast.ru/uploads/2017/08/13/23212309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96536" cy="701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-fotki.yandex.ru/get/4711/132985411.2e/0_62a7c_b9ba157a_XXL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325" y="4769604"/>
            <a:ext cx="1980220" cy="22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3501008"/>
            <a:ext cx="6840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 </a:t>
            </a:r>
            <a:r>
              <a:rPr lang="ru-RU" sz="4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позакласного</a:t>
            </a: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читання</a:t>
            </a: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№4. </a:t>
            </a:r>
            <a:r>
              <a:rPr lang="ru-RU" sz="4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Іван</a:t>
            </a: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Сенченко. </a:t>
            </a:r>
            <a:r>
              <a:rPr lang="ru-RU" sz="4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Повість</a:t>
            </a: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4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Діамантовий</a:t>
            </a:r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берег»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7" y="906413"/>
            <a:ext cx="2543175" cy="259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24745"/>
            <a:ext cx="7488832" cy="4248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latin typeface="+mj-lt"/>
              </a:rPr>
              <a:t>«</a:t>
            </a:r>
            <a:r>
              <a:rPr lang="ru-RU" b="1" dirty="0" err="1">
                <a:latin typeface="+mj-lt"/>
              </a:rPr>
              <a:t>Ні</a:t>
            </a:r>
            <a:r>
              <a:rPr lang="ru-RU" b="1" dirty="0">
                <a:latin typeface="+mj-lt"/>
              </a:rPr>
              <a:t>, я , </a:t>
            </a:r>
            <a:r>
              <a:rPr lang="ru-RU" b="1" dirty="0" err="1">
                <a:latin typeface="+mj-lt"/>
              </a:rPr>
              <a:t>мабуть</a:t>
            </a:r>
            <a:r>
              <a:rPr lang="ru-RU" b="1" dirty="0">
                <a:latin typeface="+mj-lt"/>
              </a:rPr>
              <a:t>, таки не </a:t>
            </a:r>
            <a:r>
              <a:rPr lang="ru-RU" b="1" dirty="0" err="1">
                <a:latin typeface="+mj-lt"/>
              </a:rPr>
              <a:t>вибагливий</a:t>
            </a:r>
            <a:r>
              <a:rPr lang="ru-RU" b="1" dirty="0">
                <a:latin typeface="+mj-lt"/>
              </a:rPr>
              <a:t> до </a:t>
            </a:r>
            <a:r>
              <a:rPr lang="ru-RU" b="1" dirty="0" err="1">
                <a:latin typeface="+mj-lt"/>
              </a:rPr>
              <a:t>химерної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долі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своєї</a:t>
            </a:r>
            <a:r>
              <a:rPr lang="ru-RU" b="1" dirty="0">
                <a:latin typeface="+mj-lt"/>
              </a:rPr>
              <a:t>. Я </a:t>
            </a:r>
            <a:r>
              <a:rPr lang="ru-RU" b="1" dirty="0" err="1">
                <a:latin typeface="+mj-lt"/>
              </a:rPr>
              <a:t>ніколи</a:t>
            </a:r>
            <a:r>
              <a:rPr lang="ru-RU" b="1" dirty="0">
                <a:latin typeface="+mj-lt"/>
              </a:rPr>
              <a:t> не </a:t>
            </a:r>
            <a:r>
              <a:rPr lang="ru-RU" b="1" dirty="0" err="1">
                <a:latin typeface="+mj-lt"/>
              </a:rPr>
              <a:t>вимагав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від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життя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багато</a:t>
            </a:r>
            <a:r>
              <a:rPr lang="ru-RU" b="1" dirty="0">
                <a:latin typeface="+mj-lt"/>
              </a:rPr>
              <a:t> і, </a:t>
            </a:r>
            <a:r>
              <a:rPr lang="ru-RU" b="1" dirty="0" err="1">
                <a:latin typeface="+mj-lt"/>
              </a:rPr>
              <a:t>проте</a:t>
            </a:r>
            <a:r>
              <a:rPr lang="ru-RU" b="1" dirty="0">
                <a:latin typeface="+mj-lt"/>
              </a:rPr>
              <a:t>, </a:t>
            </a:r>
            <a:r>
              <a:rPr lang="ru-RU" b="1" dirty="0" err="1">
                <a:latin typeface="+mj-lt"/>
              </a:rPr>
              <a:t>ніколи</a:t>
            </a:r>
            <a:r>
              <a:rPr lang="ru-RU" b="1" dirty="0">
                <a:latin typeface="+mj-lt"/>
              </a:rPr>
              <a:t> не </a:t>
            </a:r>
            <a:r>
              <a:rPr lang="ru-RU" b="1" dirty="0" err="1">
                <a:latin typeface="+mj-lt"/>
              </a:rPr>
              <a:t>жалкував</a:t>
            </a:r>
            <a:r>
              <a:rPr lang="ru-RU" b="1" dirty="0">
                <a:latin typeface="+mj-lt"/>
              </a:rPr>
              <a:t> за </a:t>
            </a:r>
            <a:r>
              <a:rPr lang="ru-RU" b="1" dirty="0" err="1">
                <a:latin typeface="+mj-lt"/>
              </a:rPr>
              <a:t>цим</a:t>
            </a:r>
            <a:r>
              <a:rPr lang="ru-RU" b="1" dirty="0">
                <a:latin typeface="+mj-lt"/>
              </a:rPr>
              <a:t>. В самому </a:t>
            </a:r>
            <a:r>
              <a:rPr lang="ru-RU" b="1" dirty="0" err="1">
                <a:latin typeface="+mj-lt"/>
              </a:rPr>
              <a:t>процесі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життя</a:t>
            </a:r>
            <a:r>
              <a:rPr lang="ru-RU" b="1" dirty="0">
                <a:latin typeface="+mj-lt"/>
              </a:rPr>
              <a:t>, як би не </a:t>
            </a:r>
            <a:r>
              <a:rPr lang="ru-RU" b="1" dirty="0" err="1">
                <a:latin typeface="+mj-lt"/>
              </a:rPr>
              <a:t>склалося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воно</a:t>
            </a:r>
            <a:r>
              <a:rPr lang="ru-RU" b="1" dirty="0">
                <a:latin typeface="+mj-lt"/>
              </a:rPr>
              <a:t>, я </a:t>
            </a:r>
            <a:r>
              <a:rPr lang="ru-RU" b="1" dirty="0" err="1">
                <a:latin typeface="+mj-lt"/>
              </a:rPr>
              <a:t>бачив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тільки</a:t>
            </a:r>
            <a:r>
              <a:rPr lang="ru-RU" b="1" dirty="0">
                <a:latin typeface="+mj-lt"/>
              </a:rPr>
              <a:t> те, </a:t>
            </a:r>
            <a:r>
              <a:rPr lang="ru-RU" b="1" dirty="0" err="1">
                <a:latin typeface="+mj-lt"/>
              </a:rPr>
              <a:t>що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хороше</a:t>
            </a:r>
            <a:r>
              <a:rPr lang="ru-RU" b="1" dirty="0">
                <a:latin typeface="+mj-lt"/>
              </a:rPr>
              <a:t>. І як на </a:t>
            </a:r>
            <a:r>
              <a:rPr lang="ru-RU" b="1" dirty="0" err="1">
                <a:latin typeface="+mj-lt"/>
              </a:rPr>
              <a:t>нього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жадібне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моє</a:t>
            </a:r>
            <a:r>
              <a:rPr lang="ru-RU" b="1" dirty="0">
                <a:latin typeface="+mj-lt"/>
              </a:rPr>
              <a:t> </a:t>
            </a:r>
            <a:r>
              <a:rPr lang="ru-RU" b="1" dirty="0" err="1">
                <a:latin typeface="+mj-lt"/>
              </a:rPr>
              <a:t>серце</a:t>
            </a:r>
            <a:r>
              <a:rPr lang="ru-RU" b="1" dirty="0">
                <a:latin typeface="+mj-lt"/>
              </a:rPr>
              <a:t>!» </a:t>
            </a:r>
            <a:endParaRPr lang="ru-RU" b="1" dirty="0" smtClean="0">
              <a:latin typeface="+mj-lt"/>
            </a:endParaRPr>
          </a:p>
          <a:p>
            <a:pPr marL="0" indent="0" algn="r">
              <a:buNone/>
            </a:pPr>
            <a:r>
              <a:rPr lang="ru-RU" b="1" dirty="0" smtClean="0">
                <a:latin typeface="+mj-lt"/>
              </a:rPr>
              <a:t>(</a:t>
            </a:r>
            <a:r>
              <a:rPr lang="ru-RU" b="1" dirty="0" err="1">
                <a:latin typeface="+mj-lt"/>
              </a:rPr>
              <a:t>Іван</a:t>
            </a:r>
            <a:r>
              <a:rPr lang="ru-RU" b="1" dirty="0">
                <a:latin typeface="+mj-lt"/>
              </a:rPr>
              <a:t> Сенченко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79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696"/>
          <a:stretch/>
        </p:blipFill>
        <p:spPr>
          <a:xfrm>
            <a:off x="899592" y="908720"/>
            <a:ext cx="7415749" cy="50405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417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720"/>
            <a:ext cx="7344816" cy="4968552"/>
          </a:xfrm>
        </p:spPr>
      </p:pic>
    </p:spTree>
    <p:extLst>
      <p:ext uri="{BB962C8B-B14F-4D97-AF65-F5344CB8AC3E}">
        <p14:creationId xmlns:p14="http://schemas.microsoft.com/office/powerpoint/2010/main" val="251569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31046"/>
            <a:ext cx="2057400" cy="29489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76" y="1916832"/>
            <a:ext cx="2510140" cy="37444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8" r="20510"/>
          <a:stretch/>
        </p:blipFill>
        <p:spPr>
          <a:xfrm>
            <a:off x="5796136" y="1136127"/>
            <a:ext cx="2436493" cy="319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8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908720"/>
            <a:ext cx="2330637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00908"/>
            <a:ext cx="2419675" cy="34311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10" y="1700808"/>
            <a:ext cx="2607754" cy="347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4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00808"/>
            <a:ext cx="7200800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4000" b="1" i="1" dirty="0" err="1">
                <a:latin typeface="+mj-lt"/>
              </a:rPr>
              <a:t>Повість</a:t>
            </a:r>
            <a:r>
              <a:rPr lang="ru-RU" sz="4000" b="1" i="1" dirty="0">
                <a:latin typeface="+mj-lt"/>
              </a:rPr>
              <a:t> </a:t>
            </a:r>
            <a:r>
              <a:rPr lang="ru-RU" sz="4000" b="1" dirty="0">
                <a:latin typeface="+mj-lt"/>
              </a:rPr>
              <a:t>— </a:t>
            </a:r>
            <a:r>
              <a:rPr lang="ru-RU" sz="2400" b="1" dirty="0" err="1">
                <a:latin typeface="+mj-lt"/>
              </a:rPr>
              <a:t>це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епічний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твір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оповідного</a:t>
            </a:r>
            <a:r>
              <a:rPr lang="ru-RU" sz="2400" b="1" dirty="0">
                <a:latin typeface="+mj-lt"/>
              </a:rPr>
              <a:t> характеру, </a:t>
            </a:r>
            <a:r>
              <a:rPr lang="ru-RU" sz="2400" b="1" dirty="0" err="1">
                <a:latin typeface="+mj-lt"/>
              </a:rPr>
              <a:t>значний</a:t>
            </a:r>
            <a:r>
              <a:rPr lang="ru-RU" sz="2400" b="1" dirty="0">
                <a:latin typeface="+mj-lt"/>
              </a:rPr>
              <a:t> за </a:t>
            </a:r>
            <a:r>
              <a:rPr lang="ru-RU" sz="2400" b="1" dirty="0" err="1">
                <a:latin typeface="+mj-lt"/>
              </a:rPr>
              <a:t>обсягом</a:t>
            </a:r>
            <a:r>
              <a:rPr lang="ru-RU" sz="2400" b="1" dirty="0">
                <a:latin typeface="+mj-lt"/>
              </a:rPr>
              <a:t>, у </a:t>
            </a:r>
            <a:r>
              <a:rPr lang="ru-RU" sz="2400" b="1" dirty="0" err="1">
                <a:latin typeface="+mj-lt"/>
              </a:rPr>
              <a:t>якому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докладно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розповідається</a:t>
            </a:r>
            <a:r>
              <a:rPr lang="ru-RU" sz="2400" b="1" dirty="0">
                <a:latin typeface="+mj-lt"/>
              </a:rPr>
              <a:t> про </a:t>
            </a:r>
            <a:r>
              <a:rPr lang="ru-RU" sz="2400" b="1" dirty="0" err="1">
                <a:latin typeface="+mj-lt"/>
              </a:rPr>
              <a:t>події</a:t>
            </a:r>
            <a:r>
              <a:rPr lang="ru-RU" sz="2400" b="1" dirty="0">
                <a:latin typeface="+mj-lt"/>
              </a:rPr>
              <a:t>, </a:t>
            </a:r>
            <a:r>
              <a:rPr lang="ru-RU" sz="2400" b="1" dirty="0" err="1">
                <a:latin typeface="+mj-lt"/>
              </a:rPr>
              <a:t>що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відбувалися</a:t>
            </a:r>
            <a:r>
              <a:rPr lang="ru-RU" sz="2400" b="1" dirty="0">
                <a:latin typeface="+mj-lt"/>
              </a:rPr>
              <a:t> з героями </a:t>
            </a:r>
            <a:r>
              <a:rPr lang="ru-RU" sz="2400" b="1" dirty="0" err="1">
                <a:latin typeface="+mj-lt"/>
              </a:rPr>
              <a:t>протягом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довгого</a:t>
            </a:r>
            <a:r>
              <a:rPr lang="ru-RU" sz="2400" b="1" dirty="0">
                <a:latin typeface="+mj-lt"/>
              </a:rPr>
              <a:t> часу.</a:t>
            </a:r>
          </a:p>
        </p:txBody>
      </p:sp>
    </p:spTree>
    <p:extLst>
      <p:ext uri="{BB962C8B-B14F-4D97-AF65-F5344CB8AC3E}">
        <p14:creationId xmlns:p14="http://schemas.microsoft.com/office/powerpoint/2010/main" val="3727257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4896544" cy="29523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Діамантовий берег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sz="4000" b="1" i="1" dirty="0" smtClean="0"/>
              <a:t>Жанр</a:t>
            </a:r>
            <a:r>
              <a:rPr lang="ru-RU" b="1" dirty="0" smtClean="0"/>
              <a:t> </a:t>
            </a:r>
            <a:r>
              <a:rPr lang="ru-RU" b="1" dirty="0"/>
              <a:t>– </a:t>
            </a:r>
            <a:r>
              <a:rPr lang="ru-RU" b="1" dirty="0" err="1"/>
              <a:t>повість</a:t>
            </a:r>
            <a:r>
              <a:rPr lang="ru-RU" b="1" dirty="0"/>
              <a:t> </a:t>
            </a:r>
          </a:p>
          <a:p>
            <a:pPr marL="0" indent="0" algn="ctr">
              <a:buNone/>
            </a:pPr>
            <a:endParaRPr lang="ru-RU" sz="6600" b="1" dirty="0"/>
          </a:p>
        </p:txBody>
      </p:sp>
      <p:sp>
        <p:nvSpPr>
          <p:cNvPr id="2" name="AutoShape 4" descr="Картинки по запросу діамантовий бере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t="9231" r="8803" b="6391"/>
          <a:stretch/>
        </p:blipFill>
        <p:spPr bwMode="auto">
          <a:xfrm>
            <a:off x="5436096" y="1772816"/>
            <a:ext cx="2481943" cy="3705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63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4000" b="1" i="1" dirty="0" err="1"/>
              <a:t>Г</a:t>
            </a:r>
            <a:r>
              <a:rPr lang="ru-RU" sz="4000" b="1" i="1" dirty="0" err="1" smtClean="0"/>
              <a:t>оловні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проблеми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твору</a:t>
            </a:r>
            <a:r>
              <a:rPr lang="ru-RU" sz="4000" b="1" i="1" dirty="0" smtClean="0"/>
              <a:t>: </a:t>
            </a:r>
            <a:endParaRPr lang="ru-RU" sz="40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7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Проблема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взаєморозуміння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2. Проблема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кохання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3. Проблема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народної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моралі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та авторитету у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суспільстві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4. Проблема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дружби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взаємовиручки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 Проблема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сприйняття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дітьми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+mj-lt"/>
              </a:rPr>
              <a:t/>
            </a:r>
            <a:br>
              <a:rPr lang="ru-RU" dirty="0">
                <a:latin typeface="+mj-lt"/>
              </a:rPr>
            </a:b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212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Про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твір</a:t>
            </a:r>
            <a:r>
              <a:rPr lang="ru-RU" b="1" i="1" dirty="0"/>
              <a:t> «</a:t>
            </a:r>
            <a:r>
              <a:rPr lang="ru-RU" b="1" i="1" dirty="0" err="1"/>
              <a:t>Діамантовий</a:t>
            </a:r>
            <a:r>
              <a:rPr lang="ru-RU" b="1" i="1" dirty="0"/>
              <a:t> берег»?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276872"/>
            <a:ext cx="7560840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Повість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розповідає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Хому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Пилипа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археологів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одного разу задумали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діамант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Вирішивши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перетворити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мрії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реальність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вирушили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пошуки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дорогоцінного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каменю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Коштовність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вони не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знайшли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побачили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091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170</Words>
  <Application>Microsoft Office PowerPoint</Application>
  <PresentationFormat>Экран (4:3)</PresentationFormat>
  <Paragraphs>14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Book Antiqua</vt:lpstr>
      <vt:lpstr>Calibri</vt:lpstr>
      <vt:lpstr>Century Gothic</vt:lpstr>
      <vt:lpstr>Times New Roman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Головні проблеми твору: </vt:lpstr>
      <vt:lpstr>Про що твір «Діамантовий берег»?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16</cp:revision>
  <dcterms:created xsi:type="dcterms:W3CDTF">2018-09-13T18:15:30Z</dcterms:created>
  <dcterms:modified xsi:type="dcterms:W3CDTF">2021-03-29T09:17:04Z</dcterms:modified>
</cp:coreProperties>
</file>