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1" r:id="rId3"/>
    <p:sldId id="263" r:id="rId4"/>
    <p:sldId id="264" r:id="rId5"/>
    <p:sldId id="265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hyperlink" Target="http://www.ukrclassic.com.ua/katalog/teoriya-literaturi/2763-simvolizm-v-literaturi" TargetMode="External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hyperlink" Target="http://dovidka.biz.ua/kavkaz-shevchenko-obrazi/" TargetMode="External"/><Relationship Id="rId1" Type="http://schemas.openxmlformats.org/officeDocument/2006/relationships/hyperlink" Target="https://uk.wikipedia.org/wiki/&#1055;&#1088;&#1086;&#1084;&#1077;&#1090;&#1077;&#1081;_(&#1084;&#1110;&#1092;&#1086;&#1083;&#1086;&#1075;&#1110;&#1103;)" TargetMode="External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hyperlink" Target="http://www.ukrclassic.com.ua/katalog/teoriya-literaturi/2763-simvolizm-v-literaturi" TargetMode="External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hyperlink" Target="http://dovidka.biz.ua/kavkaz-shevchenko-obrazi/" TargetMode="External"/><Relationship Id="rId1" Type="http://schemas.openxmlformats.org/officeDocument/2006/relationships/hyperlink" Target="https://uk.wikipedia.org/wiki/&#1055;&#1088;&#1086;&#1084;&#1077;&#1090;&#1077;&#1081;_(&#1084;&#1110;&#1092;&#1086;&#1083;&#1086;&#1075;&#1110;&#1103;)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31263A-28AE-4C7D-BE8E-D3292EA1B36C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D7D22FF-9C75-4110-9DF9-0C2F384FF528}">
      <dgm:prSet/>
      <dgm:spPr/>
      <dgm:t>
        <a:bodyPr/>
        <a:lstStyle/>
        <a:p>
          <a:pPr rtl="0"/>
          <a:r>
            <a:rPr lang="ru-RU" b="1" dirty="0" err="1" smtClean="0"/>
            <a:t>Експозиція</a:t>
          </a:r>
          <a:r>
            <a:rPr lang="ru-RU" b="1" dirty="0" smtClean="0"/>
            <a:t>: </a:t>
          </a:r>
          <a:r>
            <a:rPr lang="ru-RU" dirty="0" err="1" smtClean="0"/>
            <a:t>романтичне</a:t>
          </a:r>
          <a:r>
            <a:rPr lang="ru-RU" dirty="0" smtClean="0"/>
            <a:t> </a:t>
          </a:r>
          <a:r>
            <a:rPr lang="ru-RU" dirty="0" err="1" smtClean="0"/>
            <a:t>зображення</a:t>
          </a:r>
          <a:r>
            <a:rPr lang="ru-RU" dirty="0" smtClean="0"/>
            <a:t> </a:t>
          </a:r>
          <a:r>
            <a:rPr lang="ru-RU" dirty="0" err="1" smtClean="0"/>
            <a:t>величі</a:t>
          </a:r>
          <a:r>
            <a:rPr lang="ru-RU" dirty="0" smtClean="0"/>
            <a:t> </a:t>
          </a:r>
          <a:r>
            <a:rPr lang="ru-RU" dirty="0" err="1" smtClean="0"/>
            <a:t>Кавказьких</a:t>
          </a:r>
          <a:r>
            <a:rPr lang="ru-RU" dirty="0" smtClean="0"/>
            <a:t> </a:t>
          </a:r>
          <a:r>
            <a:rPr lang="ru-RU" dirty="0" err="1" smtClean="0"/>
            <a:t>гір</a:t>
          </a:r>
          <a:r>
            <a:rPr lang="ru-RU" dirty="0" smtClean="0"/>
            <a:t>; </a:t>
          </a:r>
          <a:r>
            <a:rPr lang="ru-RU" dirty="0" err="1" smtClean="0"/>
            <a:t>давньогрецький</a:t>
          </a:r>
          <a:r>
            <a:rPr lang="ru-RU" dirty="0" smtClean="0"/>
            <a:t> </a:t>
          </a:r>
          <a:r>
            <a:rPr lang="ru-RU" dirty="0" err="1" smtClean="0"/>
            <a:t>міф</a:t>
          </a:r>
          <a:r>
            <a:rPr lang="ru-RU" dirty="0" smtClean="0"/>
            <a:t> про Прометея. </a:t>
          </a:r>
          <a:endParaRPr lang="ru-RU" dirty="0"/>
        </a:p>
      </dgm:t>
    </dgm:pt>
    <dgm:pt modelId="{80EC087B-FCBC-44E7-9E9E-8EFC413C7085}" type="parTrans" cxnId="{3FFD4933-4FA9-448C-BBBD-569CA387E19E}">
      <dgm:prSet/>
      <dgm:spPr/>
      <dgm:t>
        <a:bodyPr/>
        <a:lstStyle/>
        <a:p>
          <a:endParaRPr lang="ru-RU"/>
        </a:p>
      </dgm:t>
    </dgm:pt>
    <dgm:pt modelId="{13D07F9F-FD86-4225-8B48-09ECE99106C3}" type="sibTrans" cxnId="{3FFD4933-4FA9-448C-BBBD-569CA387E19E}">
      <dgm:prSet/>
      <dgm:spPr/>
      <dgm:t>
        <a:bodyPr/>
        <a:lstStyle/>
        <a:p>
          <a:endParaRPr lang="ru-RU"/>
        </a:p>
      </dgm:t>
    </dgm:pt>
    <dgm:pt modelId="{45478F47-7579-41B2-8E8A-A681B87242F6}">
      <dgm:prSet/>
      <dgm:spPr/>
      <dgm:t>
        <a:bodyPr/>
        <a:lstStyle/>
        <a:p>
          <a:pPr rtl="0"/>
          <a:r>
            <a:rPr lang="ru-RU" b="1" smtClean="0"/>
            <a:t>Зав’язка: </a:t>
          </a:r>
          <a:r>
            <a:rPr lang="ru-RU" smtClean="0"/>
            <a:t>розмірковування автора над стражданнями, приниженням народу від жорстоких утисків катів-гнобителів та засудження бездіяльності, пасивності простого люду в зв’язку з цим. </a:t>
          </a:r>
          <a:endParaRPr lang="ru-RU"/>
        </a:p>
      </dgm:t>
    </dgm:pt>
    <dgm:pt modelId="{1C8CE0F8-760C-4E23-BA71-4B0A31D1123F}" type="parTrans" cxnId="{BA4CC733-50A9-458E-8E20-F5A95CF1AACE}">
      <dgm:prSet/>
      <dgm:spPr/>
      <dgm:t>
        <a:bodyPr/>
        <a:lstStyle/>
        <a:p>
          <a:endParaRPr lang="ru-RU"/>
        </a:p>
      </dgm:t>
    </dgm:pt>
    <dgm:pt modelId="{ACD07032-837D-47BD-9F02-745FC7E35D5A}" type="sibTrans" cxnId="{BA4CC733-50A9-458E-8E20-F5A95CF1AACE}">
      <dgm:prSet/>
      <dgm:spPr/>
      <dgm:t>
        <a:bodyPr/>
        <a:lstStyle/>
        <a:p>
          <a:endParaRPr lang="ru-RU"/>
        </a:p>
      </dgm:t>
    </dgm:pt>
    <dgm:pt modelId="{3A6DF436-ED1D-4C97-BC80-F68FFD091ACB}">
      <dgm:prSet/>
      <dgm:spPr/>
      <dgm:t>
        <a:bodyPr/>
        <a:lstStyle/>
        <a:p>
          <a:pPr rtl="0"/>
          <a:r>
            <a:rPr lang="ru-RU" b="1" dirty="0" err="1" smtClean="0"/>
            <a:t>Кульмінація</a:t>
          </a:r>
          <a:r>
            <a:rPr lang="ru-RU" b="1" dirty="0" smtClean="0"/>
            <a:t>: </a:t>
          </a:r>
          <a:r>
            <a:rPr lang="ru-RU" dirty="0" smtClean="0"/>
            <a:t>монолог-</a:t>
          </a:r>
          <a:r>
            <a:rPr lang="ru-RU" dirty="0" err="1" smtClean="0"/>
            <a:t>звернення</a:t>
          </a:r>
          <a:r>
            <a:rPr lang="ru-RU" dirty="0" smtClean="0"/>
            <a:t> </a:t>
          </a:r>
          <a:r>
            <a:rPr lang="ru-RU" dirty="0" err="1" smtClean="0"/>
            <a:t>колонізатора</a:t>
          </a:r>
          <a:r>
            <a:rPr lang="ru-RU" dirty="0" smtClean="0"/>
            <a:t> до </a:t>
          </a:r>
          <a:r>
            <a:rPr lang="ru-RU" dirty="0" err="1" smtClean="0"/>
            <a:t>горця</a:t>
          </a:r>
          <a:r>
            <a:rPr lang="ru-RU" dirty="0" smtClean="0"/>
            <a:t>. </a:t>
          </a:r>
          <a:endParaRPr lang="ru-RU" dirty="0"/>
        </a:p>
      </dgm:t>
    </dgm:pt>
    <dgm:pt modelId="{D17BF0F7-063B-4827-AFEE-02F4C87BE375}" type="parTrans" cxnId="{340DB0B2-68E2-4208-89EB-18F963D40FDE}">
      <dgm:prSet/>
      <dgm:spPr/>
      <dgm:t>
        <a:bodyPr/>
        <a:lstStyle/>
        <a:p>
          <a:endParaRPr lang="ru-RU"/>
        </a:p>
      </dgm:t>
    </dgm:pt>
    <dgm:pt modelId="{9683E2D8-487A-4C52-A27D-0648A19949DF}" type="sibTrans" cxnId="{340DB0B2-68E2-4208-89EB-18F963D40FDE}">
      <dgm:prSet/>
      <dgm:spPr/>
      <dgm:t>
        <a:bodyPr/>
        <a:lstStyle/>
        <a:p>
          <a:endParaRPr lang="ru-RU"/>
        </a:p>
      </dgm:t>
    </dgm:pt>
    <dgm:pt modelId="{C6FFF8DA-FBFC-425D-8A7F-AE2F14E483D1}">
      <dgm:prSet/>
      <dgm:spPr/>
      <dgm:t>
        <a:bodyPr/>
        <a:lstStyle/>
        <a:p>
          <a:pPr rtl="0"/>
          <a:r>
            <a:rPr lang="ru-RU" b="1" smtClean="0"/>
            <a:t>Розв’язка</a:t>
          </a:r>
          <a:r>
            <a:rPr lang="ru-RU" smtClean="0"/>
            <a:t>: інтимний реквієм по загиблому другові, «доб-рому», «незабутньому» Якову де Бальмену, який випив з московської чаші московську отруту». </a:t>
          </a:r>
          <a:endParaRPr lang="ru-RU"/>
        </a:p>
      </dgm:t>
    </dgm:pt>
    <dgm:pt modelId="{A6FF6F7D-5E1E-4EA7-A14F-F2DC7BC95B01}" type="parTrans" cxnId="{B715962B-BC50-4E32-AF81-D2E6E30C2004}">
      <dgm:prSet/>
      <dgm:spPr/>
      <dgm:t>
        <a:bodyPr/>
        <a:lstStyle/>
        <a:p>
          <a:endParaRPr lang="ru-RU"/>
        </a:p>
      </dgm:t>
    </dgm:pt>
    <dgm:pt modelId="{2DD04F12-112B-4665-AE1F-340220B07038}" type="sibTrans" cxnId="{B715962B-BC50-4E32-AF81-D2E6E30C2004}">
      <dgm:prSet/>
      <dgm:spPr/>
      <dgm:t>
        <a:bodyPr/>
        <a:lstStyle/>
        <a:p>
          <a:endParaRPr lang="ru-RU"/>
        </a:p>
      </dgm:t>
    </dgm:pt>
    <dgm:pt modelId="{3E764156-1781-451B-BF85-911E0085FBEF}" type="pres">
      <dgm:prSet presAssocID="{E531263A-28AE-4C7D-BE8E-D3292EA1B36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FE1E60-FEE0-48C9-B449-02D989B20A8A}" type="pres">
      <dgm:prSet presAssocID="{ED7D22FF-9C75-4110-9DF9-0C2F384FF52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63C92D-4493-436A-8049-CB4EF5E94C5E}" type="pres">
      <dgm:prSet presAssocID="{13D07F9F-FD86-4225-8B48-09ECE99106C3}" presName="spacer" presStyleCnt="0"/>
      <dgm:spPr/>
    </dgm:pt>
    <dgm:pt modelId="{C76A622F-6053-4DDF-8DFE-8375E08ACF49}" type="pres">
      <dgm:prSet presAssocID="{45478F47-7579-41B2-8E8A-A681B87242F6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A2E5F7-90E5-460D-86B8-48623415FD30}" type="pres">
      <dgm:prSet presAssocID="{ACD07032-837D-47BD-9F02-745FC7E35D5A}" presName="spacer" presStyleCnt="0"/>
      <dgm:spPr/>
    </dgm:pt>
    <dgm:pt modelId="{293A6082-97B8-4588-8D0E-124936F71EFC}" type="pres">
      <dgm:prSet presAssocID="{3A6DF436-ED1D-4C97-BC80-F68FFD091AC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9F0D7B-13EF-457F-9220-B1795311F9A4}" type="pres">
      <dgm:prSet presAssocID="{9683E2D8-487A-4C52-A27D-0648A19949DF}" presName="spacer" presStyleCnt="0"/>
      <dgm:spPr/>
    </dgm:pt>
    <dgm:pt modelId="{8FCA3F97-2D1E-45C2-BA4C-48B0CB773EAF}" type="pres">
      <dgm:prSet presAssocID="{C6FFF8DA-FBFC-425D-8A7F-AE2F14E483D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24B12B-EE77-4D51-8C81-A87AD52E9DB0}" type="presOf" srcId="{C6FFF8DA-FBFC-425D-8A7F-AE2F14E483D1}" destId="{8FCA3F97-2D1E-45C2-BA4C-48B0CB773EAF}" srcOrd="0" destOrd="0" presId="urn:microsoft.com/office/officeart/2005/8/layout/vList2"/>
    <dgm:cxn modelId="{2CEA55A5-5F4A-440B-9E62-B55D8C869F3C}" type="presOf" srcId="{ED7D22FF-9C75-4110-9DF9-0C2F384FF528}" destId="{F4FE1E60-FEE0-48C9-B449-02D989B20A8A}" srcOrd="0" destOrd="0" presId="urn:microsoft.com/office/officeart/2005/8/layout/vList2"/>
    <dgm:cxn modelId="{BA4CC733-50A9-458E-8E20-F5A95CF1AACE}" srcId="{E531263A-28AE-4C7D-BE8E-D3292EA1B36C}" destId="{45478F47-7579-41B2-8E8A-A681B87242F6}" srcOrd="1" destOrd="0" parTransId="{1C8CE0F8-760C-4E23-BA71-4B0A31D1123F}" sibTransId="{ACD07032-837D-47BD-9F02-745FC7E35D5A}"/>
    <dgm:cxn modelId="{12E4F2ED-0076-4477-B505-645E74F51F01}" type="presOf" srcId="{E531263A-28AE-4C7D-BE8E-D3292EA1B36C}" destId="{3E764156-1781-451B-BF85-911E0085FBEF}" srcOrd="0" destOrd="0" presId="urn:microsoft.com/office/officeart/2005/8/layout/vList2"/>
    <dgm:cxn modelId="{3FFD4933-4FA9-448C-BBBD-569CA387E19E}" srcId="{E531263A-28AE-4C7D-BE8E-D3292EA1B36C}" destId="{ED7D22FF-9C75-4110-9DF9-0C2F384FF528}" srcOrd="0" destOrd="0" parTransId="{80EC087B-FCBC-44E7-9E9E-8EFC413C7085}" sibTransId="{13D07F9F-FD86-4225-8B48-09ECE99106C3}"/>
    <dgm:cxn modelId="{20D3F2DC-C2C0-4C50-A41F-06ABDAF1B07C}" type="presOf" srcId="{45478F47-7579-41B2-8E8A-A681B87242F6}" destId="{C76A622F-6053-4DDF-8DFE-8375E08ACF49}" srcOrd="0" destOrd="0" presId="urn:microsoft.com/office/officeart/2005/8/layout/vList2"/>
    <dgm:cxn modelId="{340DB0B2-68E2-4208-89EB-18F963D40FDE}" srcId="{E531263A-28AE-4C7D-BE8E-D3292EA1B36C}" destId="{3A6DF436-ED1D-4C97-BC80-F68FFD091ACB}" srcOrd="2" destOrd="0" parTransId="{D17BF0F7-063B-4827-AFEE-02F4C87BE375}" sibTransId="{9683E2D8-487A-4C52-A27D-0648A19949DF}"/>
    <dgm:cxn modelId="{B715962B-BC50-4E32-AF81-D2E6E30C2004}" srcId="{E531263A-28AE-4C7D-BE8E-D3292EA1B36C}" destId="{C6FFF8DA-FBFC-425D-8A7F-AE2F14E483D1}" srcOrd="3" destOrd="0" parTransId="{A6FF6F7D-5E1E-4EA7-A14F-F2DC7BC95B01}" sibTransId="{2DD04F12-112B-4665-AE1F-340220B07038}"/>
    <dgm:cxn modelId="{226C8496-3691-4216-8B36-1E7EC0DCBE1C}" type="presOf" srcId="{3A6DF436-ED1D-4C97-BC80-F68FFD091ACB}" destId="{293A6082-97B8-4588-8D0E-124936F71EFC}" srcOrd="0" destOrd="0" presId="urn:microsoft.com/office/officeart/2005/8/layout/vList2"/>
    <dgm:cxn modelId="{B72D7B55-59D3-452D-AFC0-459EA6A90666}" type="presParOf" srcId="{3E764156-1781-451B-BF85-911E0085FBEF}" destId="{F4FE1E60-FEE0-48C9-B449-02D989B20A8A}" srcOrd="0" destOrd="0" presId="urn:microsoft.com/office/officeart/2005/8/layout/vList2"/>
    <dgm:cxn modelId="{C27CB920-2590-439A-86EF-7487184884A8}" type="presParOf" srcId="{3E764156-1781-451B-BF85-911E0085FBEF}" destId="{2E63C92D-4493-436A-8049-CB4EF5E94C5E}" srcOrd="1" destOrd="0" presId="urn:microsoft.com/office/officeart/2005/8/layout/vList2"/>
    <dgm:cxn modelId="{6A31AE16-58EA-459E-A348-88ADB76590EE}" type="presParOf" srcId="{3E764156-1781-451B-BF85-911E0085FBEF}" destId="{C76A622F-6053-4DDF-8DFE-8375E08ACF49}" srcOrd="2" destOrd="0" presId="urn:microsoft.com/office/officeart/2005/8/layout/vList2"/>
    <dgm:cxn modelId="{2648AB0B-132D-4277-BD89-28D112F78DAF}" type="presParOf" srcId="{3E764156-1781-451B-BF85-911E0085FBEF}" destId="{EBA2E5F7-90E5-460D-86B8-48623415FD30}" srcOrd="3" destOrd="0" presId="urn:microsoft.com/office/officeart/2005/8/layout/vList2"/>
    <dgm:cxn modelId="{7C16AB45-1360-475E-A0F8-392FE1A08D15}" type="presParOf" srcId="{3E764156-1781-451B-BF85-911E0085FBEF}" destId="{293A6082-97B8-4588-8D0E-124936F71EFC}" srcOrd="4" destOrd="0" presId="urn:microsoft.com/office/officeart/2005/8/layout/vList2"/>
    <dgm:cxn modelId="{58C7D499-FBEB-4C08-9AA8-85EFBDA22E8E}" type="presParOf" srcId="{3E764156-1781-451B-BF85-911E0085FBEF}" destId="{009F0D7B-13EF-457F-9220-B1795311F9A4}" srcOrd="5" destOrd="0" presId="urn:microsoft.com/office/officeart/2005/8/layout/vList2"/>
    <dgm:cxn modelId="{694BAFC7-C7F3-46A0-89E6-B4851AB6D1C4}" type="presParOf" srcId="{3E764156-1781-451B-BF85-911E0085FBEF}" destId="{8FCA3F97-2D1E-45C2-BA4C-48B0CB773EA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183492-6899-4D45-944A-B8D05A828BE0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FF489A-9B61-4DEF-B960-93C8FFABED23}">
      <dgm:prSet/>
      <dgm:spPr/>
      <dgm:t>
        <a:bodyPr/>
        <a:lstStyle/>
        <a:p>
          <a:pPr algn="ctr" rtl="0"/>
          <a:r>
            <a:rPr lang="uk-UA" dirty="0" smtClean="0"/>
            <a:t>Пригадай, що таке образ-символ?</a:t>
          </a:r>
          <a:endParaRPr lang="ru-RU" dirty="0"/>
        </a:p>
      </dgm:t>
    </dgm:pt>
    <dgm:pt modelId="{93F5B95C-D434-45D6-B057-61EEE9A71759}" type="parTrans" cxnId="{A00354AB-F5E7-4C05-903D-F60F8CB4A4E3}">
      <dgm:prSet/>
      <dgm:spPr/>
      <dgm:t>
        <a:bodyPr/>
        <a:lstStyle/>
        <a:p>
          <a:endParaRPr lang="ru-RU"/>
        </a:p>
      </dgm:t>
    </dgm:pt>
    <dgm:pt modelId="{8C3D6D32-73AD-45A6-8840-0378A0629E70}" type="sibTrans" cxnId="{A00354AB-F5E7-4C05-903D-F60F8CB4A4E3}">
      <dgm:prSet/>
      <dgm:spPr/>
      <dgm:t>
        <a:bodyPr/>
        <a:lstStyle/>
        <a:p>
          <a:endParaRPr lang="ru-RU"/>
        </a:p>
      </dgm:t>
    </dgm:pt>
    <dgm:pt modelId="{0DBF238E-BF69-4F24-95EA-6F3232C3FFF0}" type="pres">
      <dgm:prSet presAssocID="{95183492-6899-4D45-944A-B8D05A828B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52CA66-B11D-4D27-9543-BC210379D1CC}" type="pres">
      <dgm:prSet presAssocID="{47FF489A-9B61-4DEF-B960-93C8FFABED2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0354AB-F5E7-4C05-903D-F60F8CB4A4E3}" srcId="{95183492-6899-4D45-944A-B8D05A828BE0}" destId="{47FF489A-9B61-4DEF-B960-93C8FFABED23}" srcOrd="0" destOrd="0" parTransId="{93F5B95C-D434-45D6-B057-61EEE9A71759}" sibTransId="{8C3D6D32-73AD-45A6-8840-0378A0629E70}"/>
    <dgm:cxn modelId="{C793883C-5CBA-44C5-A021-1643C612F521}" type="presOf" srcId="{95183492-6899-4D45-944A-B8D05A828BE0}" destId="{0DBF238E-BF69-4F24-95EA-6F3232C3FFF0}" srcOrd="0" destOrd="0" presId="urn:microsoft.com/office/officeart/2005/8/layout/vList2"/>
    <dgm:cxn modelId="{4ED0E2A9-33FB-4C4E-B922-6B08CA05FB0A}" type="presOf" srcId="{47FF489A-9B61-4DEF-B960-93C8FFABED23}" destId="{6052CA66-B11D-4D27-9543-BC210379D1CC}" srcOrd="0" destOrd="0" presId="urn:microsoft.com/office/officeart/2005/8/layout/vList2"/>
    <dgm:cxn modelId="{47FC64D5-3785-4E74-86B5-784896E3787E}" type="presParOf" srcId="{0DBF238E-BF69-4F24-95EA-6F3232C3FFF0}" destId="{6052CA66-B11D-4D27-9543-BC210379D1C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6B9A4E-A3CB-48F8-8D59-788CEB6B6A8D}" type="doc">
      <dgm:prSet loTypeId="urn:microsoft.com/office/officeart/2005/8/layout/v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90DA84-EB37-4F1F-BA82-619F006C6212}">
      <dgm:prSet/>
      <dgm:spPr/>
      <dgm:t>
        <a:bodyPr/>
        <a:lstStyle/>
        <a:p>
          <a:pPr rtl="0"/>
          <a:r>
            <a:rPr lang="uk-UA" b="1" dirty="0" err="1" smtClean="0"/>
            <a:t>Перевір</a:t>
          </a:r>
          <a:r>
            <a:rPr lang="uk-UA" b="1" dirty="0" smtClean="0"/>
            <a:t> </a:t>
          </a:r>
          <a:r>
            <a:rPr lang="uk-UA" b="1" dirty="0" smtClean="0">
              <a:hlinkClick xmlns:r="http://schemas.openxmlformats.org/officeDocument/2006/relationships" r:id="rId1"/>
            </a:rPr>
            <a:t>себе!</a:t>
          </a:r>
          <a:endParaRPr lang="ru-RU" dirty="0"/>
        </a:p>
      </dgm:t>
    </dgm:pt>
    <dgm:pt modelId="{03101E9A-D442-4FC1-B1B9-9EF58503704F}" type="parTrans" cxnId="{8AD53796-6801-4F52-8F8D-6FC56A51D750}">
      <dgm:prSet/>
      <dgm:spPr/>
      <dgm:t>
        <a:bodyPr/>
        <a:lstStyle/>
        <a:p>
          <a:endParaRPr lang="ru-RU"/>
        </a:p>
      </dgm:t>
    </dgm:pt>
    <dgm:pt modelId="{241066D5-C5C6-4FDE-8DA4-52A4EA750676}" type="sibTrans" cxnId="{8AD53796-6801-4F52-8F8D-6FC56A51D750}">
      <dgm:prSet/>
      <dgm:spPr/>
      <dgm:t>
        <a:bodyPr/>
        <a:lstStyle/>
        <a:p>
          <a:endParaRPr lang="ru-RU"/>
        </a:p>
      </dgm:t>
    </dgm:pt>
    <dgm:pt modelId="{4E69CBFD-6315-48A2-9E03-BC546A1E796A}" type="pres">
      <dgm:prSet presAssocID="{CA6B9A4E-A3CB-48F8-8D59-788CEB6B6A8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EF519A-EACF-4192-9E2E-3076F431EB1F}" type="pres">
      <dgm:prSet presAssocID="{1D90DA84-EB37-4F1F-BA82-619F006C6212}" presName="composite" presStyleCnt="0"/>
      <dgm:spPr/>
    </dgm:pt>
    <dgm:pt modelId="{AC8FCCFF-EF7C-4ACA-A4D9-B3A2F1C79451}" type="pres">
      <dgm:prSet presAssocID="{1D90DA84-EB37-4F1F-BA82-619F006C6212}" presName="imgShp" presStyleLbl="fgImgPlace1" presStyleIdx="0" presStyleCnt="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  <dgm:t>
        <a:bodyPr/>
        <a:lstStyle/>
        <a:p>
          <a:endParaRPr lang="ru-RU"/>
        </a:p>
      </dgm:t>
    </dgm:pt>
    <dgm:pt modelId="{0D8A419E-5455-48FF-9BE1-B7F1687DBE75}" type="pres">
      <dgm:prSet presAssocID="{1D90DA84-EB37-4F1F-BA82-619F006C6212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1D0B57-51C1-449A-9139-ECA8F9238FA7}" type="presOf" srcId="{CA6B9A4E-A3CB-48F8-8D59-788CEB6B6A8D}" destId="{4E69CBFD-6315-48A2-9E03-BC546A1E796A}" srcOrd="0" destOrd="0" presId="urn:microsoft.com/office/officeart/2005/8/layout/vList3"/>
    <dgm:cxn modelId="{8AD53796-6801-4F52-8F8D-6FC56A51D750}" srcId="{CA6B9A4E-A3CB-48F8-8D59-788CEB6B6A8D}" destId="{1D90DA84-EB37-4F1F-BA82-619F006C6212}" srcOrd="0" destOrd="0" parTransId="{03101E9A-D442-4FC1-B1B9-9EF58503704F}" sibTransId="{241066D5-C5C6-4FDE-8DA4-52A4EA750676}"/>
    <dgm:cxn modelId="{7CA9BED2-4381-4CD0-9770-60090F73E4E6}" type="presOf" srcId="{1D90DA84-EB37-4F1F-BA82-619F006C6212}" destId="{0D8A419E-5455-48FF-9BE1-B7F1687DBE75}" srcOrd="0" destOrd="0" presId="urn:microsoft.com/office/officeart/2005/8/layout/vList3"/>
    <dgm:cxn modelId="{D7E5A33B-ECC0-46A0-9A9E-9E13E9EB75B5}" type="presParOf" srcId="{4E69CBFD-6315-48A2-9E03-BC546A1E796A}" destId="{28EF519A-EACF-4192-9E2E-3076F431EB1F}" srcOrd="0" destOrd="0" presId="urn:microsoft.com/office/officeart/2005/8/layout/vList3"/>
    <dgm:cxn modelId="{40057C39-A55E-42DB-BE2E-BA3493C3E02E}" type="presParOf" srcId="{28EF519A-EACF-4192-9E2E-3076F431EB1F}" destId="{AC8FCCFF-EF7C-4ACA-A4D9-B3A2F1C79451}" srcOrd="0" destOrd="0" presId="urn:microsoft.com/office/officeart/2005/8/layout/vList3"/>
    <dgm:cxn modelId="{3AAEEEBB-7B8C-4D71-895C-D7B8252B5392}" type="presParOf" srcId="{28EF519A-EACF-4192-9E2E-3076F431EB1F}" destId="{0D8A419E-5455-48FF-9BE1-B7F1687DBE7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5AE5B6-1AC3-48FA-A59F-D846E2A0E61E}" type="doc">
      <dgm:prSet loTypeId="urn:microsoft.com/office/officeart/2005/8/layout/radial4" loCatId="relationship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D54D47F9-A2E2-4B4D-8C42-72400C21404C}">
      <dgm:prSet phldrT="[Текст]"/>
      <dgm:spPr/>
      <dgm:t>
        <a:bodyPr/>
        <a:lstStyle/>
        <a:p>
          <a:r>
            <a: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Образи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60D2E1-244B-4193-9C98-EBF971716F32}" type="parTrans" cxnId="{05B325A4-3B83-4E53-8F09-D0AFAC08B0D3}">
      <dgm:prSet/>
      <dgm:spPr/>
      <dgm:t>
        <a:bodyPr/>
        <a:lstStyle/>
        <a:p>
          <a:endParaRPr lang="ru-RU"/>
        </a:p>
      </dgm:t>
    </dgm:pt>
    <dgm:pt modelId="{6F3F8690-0337-412D-AA41-2B3E3B41342E}" type="sibTrans" cxnId="{05B325A4-3B83-4E53-8F09-D0AFAC08B0D3}">
      <dgm:prSet/>
      <dgm:spPr/>
      <dgm:t>
        <a:bodyPr/>
        <a:lstStyle/>
        <a:p>
          <a:endParaRPr lang="ru-RU"/>
        </a:p>
      </dgm:t>
    </dgm:pt>
    <dgm:pt modelId="{088E105E-7ED9-4548-892B-12B96B1E2D88}">
      <dgm:prSet phldrT="[Текст]"/>
      <dgm:spPr/>
      <dgm:t>
        <a:bodyPr/>
        <a:lstStyle/>
        <a:p>
          <a:r>
            <a:rPr lang="uk-UA" dirty="0" smtClean="0">
              <a:hlinkClick xmlns:r="http://schemas.openxmlformats.org/officeDocument/2006/relationships" r:id="rId1"/>
            </a:rPr>
            <a:t>Прометей</a:t>
          </a:r>
          <a:endParaRPr lang="ru-RU" dirty="0"/>
        </a:p>
      </dgm:t>
    </dgm:pt>
    <dgm:pt modelId="{C5C02C2F-4FFF-4698-BC35-96C047631595}" type="parTrans" cxnId="{2EAF4B9B-9723-4910-888A-24112AC7095B}">
      <dgm:prSet/>
      <dgm:spPr/>
      <dgm:t>
        <a:bodyPr/>
        <a:lstStyle/>
        <a:p>
          <a:endParaRPr lang="ru-RU"/>
        </a:p>
      </dgm:t>
    </dgm:pt>
    <dgm:pt modelId="{FA8083EC-0E0A-46E4-B5FE-6EE3E3922A46}" type="sibTrans" cxnId="{2EAF4B9B-9723-4910-888A-24112AC7095B}">
      <dgm:prSet/>
      <dgm:spPr/>
      <dgm:t>
        <a:bodyPr/>
        <a:lstStyle/>
        <a:p>
          <a:endParaRPr lang="ru-RU"/>
        </a:p>
      </dgm:t>
    </dgm:pt>
    <dgm:pt modelId="{6F19CBB1-042A-40AE-B94D-BFC6517D5A47}">
      <dgm:prSet phldrT="[Текст]"/>
      <dgm:spPr/>
      <dgm:t>
        <a:bodyPr/>
        <a:lstStyle/>
        <a:p>
          <a:r>
            <a:rPr lang="uk-UA" dirty="0" smtClean="0">
              <a:hlinkClick xmlns:r="http://schemas.openxmlformats.org/officeDocument/2006/relationships" r:id="rId2"/>
            </a:rPr>
            <a:t>Орел</a:t>
          </a:r>
          <a:endParaRPr lang="ru-RU" dirty="0"/>
        </a:p>
      </dgm:t>
    </dgm:pt>
    <dgm:pt modelId="{D07A4AEC-4982-4B5B-B5D2-3463E21D32EE}" type="parTrans" cxnId="{857C61C0-2FC4-43C1-877E-430219A50F2C}">
      <dgm:prSet/>
      <dgm:spPr/>
      <dgm:t>
        <a:bodyPr/>
        <a:lstStyle/>
        <a:p>
          <a:endParaRPr lang="ru-RU"/>
        </a:p>
      </dgm:t>
    </dgm:pt>
    <dgm:pt modelId="{5574708A-9402-4CFE-8A18-9F403E7595F3}" type="sibTrans" cxnId="{857C61C0-2FC4-43C1-877E-430219A50F2C}">
      <dgm:prSet/>
      <dgm:spPr/>
      <dgm:t>
        <a:bodyPr/>
        <a:lstStyle/>
        <a:p>
          <a:endParaRPr lang="ru-RU"/>
        </a:p>
      </dgm:t>
    </dgm:pt>
    <dgm:pt modelId="{CD2C9BBC-2AC9-4782-8BF4-D0EE9FB442A2}">
      <dgm:prSet phldrT="[Текст]"/>
      <dgm:spPr/>
      <dgm:t>
        <a:bodyPr/>
        <a:lstStyle/>
        <a:p>
          <a:r>
            <a:rPr lang="uk-UA" dirty="0" smtClean="0">
              <a:hlinkClick xmlns:r="http://schemas.openxmlformats.org/officeDocument/2006/relationships" r:id="rId2"/>
            </a:rPr>
            <a:t>Загарбник</a:t>
          </a:r>
          <a:r>
            <a:rPr lang="uk-UA" dirty="0" smtClean="0"/>
            <a:t> </a:t>
          </a:r>
          <a:endParaRPr lang="ru-RU" dirty="0"/>
        </a:p>
      </dgm:t>
    </dgm:pt>
    <dgm:pt modelId="{5B4A4925-7E03-4ACE-A13C-9E70F9927321}" type="parTrans" cxnId="{A8A03DDF-163B-40EB-9557-BCBF9CCEE7A6}">
      <dgm:prSet/>
      <dgm:spPr/>
      <dgm:t>
        <a:bodyPr/>
        <a:lstStyle/>
        <a:p>
          <a:endParaRPr lang="ru-RU"/>
        </a:p>
      </dgm:t>
    </dgm:pt>
    <dgm:pt modelId="{A8BCD2FA-95D1-4732-A73B-FA6B2154846D}" type="sibTrans" cxnId="{A8A03DDF-163B-40EB-9557-BCBF9CCEE7A6}">
      <dgm:prSet/>
      <dgm:spPr/>
      <dgm:t>
        <a:bodyPr/>
        <a:lstStyle/>
        <a:p>
          <a:endParaRPr lang="ru-RU"/>
        </a:p>
      </dgm:t>
    </dgm:pt>
    <dgm:pt modelId="{A97509C6-5245-44F6-846C-431E30FDC6DE}" type="pres">
      <dgm:prSet presAssocID="{395AE5B6-1AC3-48FA-A59F-D846E2A0E61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50092EE-2191-402C-AD87-3750637454FE}" type="pres">
      <dgm:prSet presAssocID="{D54D47F9-A2E2-4B4D-8C42-72400C21404C}" presName="centerShape" presStyleLbl="node0" presStyleIdx="0" presStyleCnt="1"/>
      <dgm:spPr/>
      <dgm:t>
        <a:bodyPr/>
        <a:lstStyle/>
        <a:p>
          <a:endParaRPr lang="ru-RU"/>
        </a:p>
      </dgm:t>
    </dgm:pt>
    <dgm:pt modelId="{E052EC5B-5076-47FF-86DC-59FF25257CBB}" type="pres">
      <dgm:prSet presAssocID="{C5C02C2F-4FFF-4698-BC35-96C047631595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61A7AB12-AC02-4093-AC46-9B27040E07E6}" type="pres">
      <dgm:prSet presAssocID="{088E105E-7ED9-4548-892B-12B96B1E2D8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336AB9-9CA2-44A6-AE4E-CB65969929FC}" type="pres">
      <dgm:prSet presAssocID="{D07A4AEC-4982-4B5B-B5D2-3463E21D32EE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14409014-72A5-4977-B2D6-78DB17A7692A}" type="pres">
      <dgm:prSet presAssocID="{6F19CBB1-042A-40AE-B94D-BFC6517D5A4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7D5E3E-D2B2-420A-99B9-FB2DB6B6DAB2}" type="pres">
      <dgm:prSet presAssocID="{5B4A4925-7E03-4ACE-A13C-9E70F9927321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EAA6AEF4-42BC-43C5-B6B6-D4CB507C9F3D}" type="pres">
      <dgm:prSet presAssocID="{CD2C9BBC-2AC9-4782-8BF4-D0EE9FB442A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276C61-C85F-4DF5-AF40-3DEDB966666C}" type="presOf" srcId="{C5C02C2F-4FFF-4698-BC35-96C047631595}" destId="{E052EC5B-5076-47FF-86DC-59FF25257CBB}" srcOrd="0" destOrd="0" presId="urn:microsoft.com/office/officeart/2005/8/layout/radial4"/>
    <dgm:cxn modelId="{E69CC26A-B7B5-469E-A0BF-173C4C3CE909}" type="presOf" srcId="{395AE5B6-1AC3-48FA-A59F-D846E2A0E61E}" destId="{A97509C6-5245-44F6-846C-431E30FDC6DE}" srcOrd="0" destOrd="0" presId="urn:microsoft.com/office/officeart/2005/8/layout/radial4"/>
    <dgm:cxn modelId="{7661379E-3B44-4B7B-9F25-9B8BFDDF756D}" type="presOf" srcId="{CD2C9BBC-2AC9-4782-8BF4-D0EE9FB442A2}" destId="{EAA6AEF4-42BC-43C5-B6B6-D4CB507C9F3D}" srcOrd="0" destOrd="0" presId="urn:microsoft.com/office/officeart/2005/8/layout/radial4"/>
    <dgm:cxn modelId="{DD933C49-423A-445E-BCF0-F220E2BFB7EE}" type="presOf" srcId="{5B4A4925-7E03-4ACE-A13C-9E70F9927321}" destId="{5E7D5E3E-D2B2-420A-99B9-FB2DB6B6DAB2}" srcOrd="0" destOrd="0" presId="urn:microsoft.com/office/officeart/2005/8/layout/radial4"/>
    <dgm:cxn modelId="{BD154554-62CC-473E-9D46-462DAE6F7F8B}" type="presOf" srcId="{D07A4AEC-4982-4B5B-B5D2-3463E21D32EE}" destId="{04336AB9-9CA2-44A6-AE4E-CB65969929FC}" srcOrd="0" destOrd="0" presId="urn:microsoft.com/office/officeart/2005/8/layout/radial4"/>
    <dgm:cxn modelId="{6D8C80F9-E706-459B-90CC-7C716689B547}" type="presOf" srcId="{D54D47F9-A2E2-4B4D-8C42-72400C21404C}" destId="{150092EE-2191-402C-AD87-3750637454FE}" srcOrd="0" destOrd="0" presId="urn:microsoft.com/office/officeart/2005/8/layout/radial4"/>
    <dgm:cxn modelId="{23718B02-D2AB-4355-8AA6-A8DA7CE6D30B}" type="presOf" srcId="{088E105E-7ED9-4548-892B-12B96B1E2D88}" destId="{61A7AB12-AC02-4093-AC46-9B27040E07E6}" srcOrd="0" destOrd="0" presId="urn:microsoft.com/office/officeart/2005/8/layout/radial4"/>
    <dgm:cxn modelId="{857C61C0-2FC4-43C1-877E-430219A50F2C}" srcId="{D54D47F9-A2E2-4B4D-8C42-72400C21404C}" destId="{6F19CBB1-042A-40AE-B94D-BFC6517D5A47}" srcOrd="1" destOrd="0" parTransId="{D07A4AEC-4982-4B5B-B5D2-3463E21D32EE}" sibTransId="{5574708A-9402-4CFE-8A18-9F403E7595F3}"/>
    <dgm:cxn modelId="{05B325A4-3B83-4E53-8F09-D0AFAC08B0D3}" srcId="{395AE5B6-1AC3-48FA-A59F-D846E2A0E61E}" destId="{D54D47F9-A2E2-4B4D-8C42-72400C21404C}" srcOrd="0" destOrd="0" parTransId="{AB60D2E1-244B-4193-9C98-EBF971716F32}" sibTransId="{6F3F8690-0337-412D-AA41-2B3E3B41342E}"/>
    <dgm:cxn modelId="{84BC7B9B-C8A7-4563-8395-DCC2C1459251}" type="presOf" srcId="{6F19CBB1-042A-40AE-B94D-BFC6517D5A47}" destId="{14409014-72A5-4977-B2D6-78DB17A7692A}" srcOrd="0" destOrd="0" presId="urn:microsoft.com/office/officeart/2005/8/layout/radial4"/>
    <dgm:cxn modelId="{2EAF4B9B-9723-4910-888A-24112AC7095B}" srcId="{D54D47F9-A2E2-4B4D-8C42-72400C21404C}" destId="{088E105E-7ED9-4548-892B-12B96B1E2D88}" srcOrd="0" destOrd="0" parTransId="{C5C02C2F-4FFF-4698-BC35-96C047631595}" sibTransId="{FA8083EC-0E0A-46E4-B5FE-6EE3E3922A46}"/>
    <dgm:cxn modelId="{A8A03DDF-163B-40EB-9557-BCBF9CCEE7A6}" srcId="{D54D47F9-A2E2-4B4D-8C42-72400C21404C}" destId="{CD2C9BBC-2AC9-4782-8BF4-D0EE9FB442A2}" srcOrd="2" destOrd="0" parTransId="{5B4A4925-7E03-4ACE-A13C-9E70F9927321}" sibTransId="{A8BCD2FA-95D1-4732-A73B-FA6B2154846D}"/>
    <dgm:cxn modelId="{D857842A-3052-45F7-A46D-C7DDC01B1C7D}" type="presParOf" srcId="{A97509C6-5245-44F6-846C-431E30FDC6DE}" destId="{150092EE-2191-402C-AD87-3750637454FE}" srcOrd="0" destOrd="0" presId="urn:microsoft.com/office/officeart/2005/8/layout/radial4"/>
    <dgm:cxn modelId="{70EB947A-2D03-442E-BF84-266229781C97}" type="presParOf" srcId="{A97509C6-5245-44F6-846C-431E30FDC6DE}" destId="{E052EC5B-5076-47FF-86DC-59FF25257CBB}" srcOrd="1" destOrd="0" presId="urn:microsoft.com/office/officeart/2005/8/layout/radial4"/>
    <dgm:cxn modelId="{9B3F028D-6655-4F03-AF11-87789CD836F8}" type="presParOf" srcId="{A97509C6-5245-44F6-846C-431E30FDC6DE}" destId="{61A7AB12-AC02-4093-AC46-9B27040E07E6}" srcOrd="2" destOrd="0" presId="urn:microsoft.com/office/officeart/2005/8/layout/radial4"/>
    <dgm:cxn modelId="{5587499E-302F-4089-A09B-BB2788710A64}" type="presParOf" srcId="{A97509C6-5245-44F6-846C-431E30FDC6DE}" destId="{04336AB9-9CA2-44A6-AE4E-CB65969929FC}" srcOrd="3" destOrd="0" presId="urn:microsoft.com/office/officeart/2005/8/layout/radial4"/>
    <dgm:cxn modelId="{743AFCFD-6FFC-4986-853C-DECEF00F8DD8}" type="presParOf" srcId="{A97509C6-5245-44F6-846C-431E30FDC6DE}" destId="{14409014-72A5-4977-B2D6-78DB17A7692A}" srcOrd="4" destOrd="0" presId="urn:microsoft.com/office/officeart/2005/8/layout/radial4"/>
    <dgm:cxn modelId="{E000FF0A-5393-4753-B9CA-A830DDDF5ED5}" type="presParOf" srcId="{A97509C6-5245-44F6-846C-431E30FDC6DE}" destId="{5E7D5E3E-D2B2-420A-99B9-FB2DB6B6DAB2}" srcOrd="5" destOrd="0" presId="urn:microsoft.com/office/officeart/2005/8/layout/radial4"/>
    <dgm:cxn modelId="{DEA93FC8-6C0C-443D-B6E4-980C84CC6D4A}" type="presParOf" srcId="{A97509C6-5245-44F6-846C-431E30FDC6DE}" destId="{EAA6AEF4-42BC-43C5-B6B6-D4CB507C9F3D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451F690-E8B4-45DC-B5AB-942C21FBB930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4554053-47C9-4FC7-BB65-2280C18F8AAF}">
      <dgm:prSet/>
      <dgm:spPr/>
      <dgm:t>
        <a:bodyPr/>
        <a:lstStyle/>
        <a:p>
          <a:pPr algn="ctr" rtl="0"/>
          <a:r>
            <a:rPr lang="uk-UA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Домашнє завдання</a:t>
          </a:r>
        </a:p>
        <a:p>
          <a:pPr algn="l" rtl="0"/>
          <a:r>
            <a:rPr lang="uk-UA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Визначити художні засоби поеми</a:t>
          </a:r>
          <a:endParaRPr lang="ru-RU" b="1" dirty="0">
            <a:solidFill>
              <a:schemeClr val="accent1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ACD225-1EBC-42D9-8F45-66507BC2C263}" type="parTrans" cxnId="{0AA960BB-27B1-4588-A57C-FA83C029AF29}">
      <dgm:prSet/>
      <dgm:spPr/>
      <dgm:t>
        <a:bodyPr/>
        <a:lstStyle/>
        <a:p>
          <a:endParaRPr lang="ru-RU"/>
        </a:p>
      </dgm:t>
    </dgm:pt>
    <dgm:pt modelId="{FA8D6F80-F73F-42E1-B212-FCD21D2697F5}" type="sibTrans" cxnId="{0AA960BB-27B1-4588-A57C-FA83C029AF29}">
      <dgm:prSet/>
      <dgm:spPr/>
      <dgm:t>
        <a:bodyPr/>
        <a:lstStyle/>
        <a:p>
          <a:endParaRPr lang="ru-RU"/>
        </a:p>
      </dgm:t>
    </dgm:pt>
    <dgm:pt modelId="{CC8824E4-5C14-4E92-890B-9A084A83ABD8}" type="pres">
      <dgm:prSet presAssocID="{B451F690-E8B4-45DC-B5AB-942C21FBB930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D9D3F3-51EA-4918-A18F-0104B89C54AE}" type="pres">
      <dgm:prSet presAssocID="{84554053-47C9-4FC7-BB65-2280C18F8AAF}" presName="circle1" presStyleLbl="node1" presStyleIdx="0" presStyleCnt="1"/>
      <dgm:spPr/>
    </dgm:pt>
    <dgm:pt modelId="{66DF4CD6-EA84-4BCE-A699-B1C588D0C7EF}" type="pres">
      <dgm:prSet presAssocID="{84554053-47C9-4FC7-BB65-2280C18F8AAF}" presName="space" presStyleCnt="0"/>
      <dgm:spPr/>
    </dgm:pt>
    <dgm:pt modelId="{C522424E-F804-45D7-AD1C-4B6B92F152E7}" type="pres">
      <dgm:prSet presAssocID="{84554053-47C9-4FC7-BB65-2280C18F8AAF}" presName="rect1" presStyleLbl="alignAcc1" presStyleIdx="0" presStyleCnt="1"/>
      <dgm:spPr/>
      <dgm:t>
        <a:bodyPr/>
        <a:lstStyle/>
        <a:p>
          <a:endParaRPr lang="ru-RU"/>
        </a:p>
      </dgm:t>
    </dgm:pt>
    <dgm:pt modelId="{B9E9D7EE-777D-4342-8F18-B4FAC9F8E737}" type="pres">
      <dgm:prSet presAssocID="{84554053-47C9-4FC7-BB65-2280C18F8AAF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7246A9-BE91-4ECC-91F3-82B2F17DD87B}" type="presOf" srcId="{B451F690-E8B4-45DC-B5AB-942C21FBB930}" destId="{CC8824E4-5C14-4E92-890B-9A084A83ABD8}" srcOrd="0" destOrd="0" presId="urn:microsoft.com/office/officeart/2005/8/layout/target3"/>
    <dgm:cxn modelId="{0AA960BB-27B1-4588-A57C-FA83C029AF29}" srcId="{B451F690-E8B4-45DC-B5AB-942C21FBB930}" destId="{84554053-47C9-4FC7-BB65-2280C18F8AAF}" srcOrd="0" destOrd="0" parTransId="{A8ACD225-1EBC-42D9-8F45-66507BC2C263}" sibTransId="{FA8D6F80-F73F-42E1-B212-FCD21D2697F5}"/>
    <dgm:cxn modelId="{B1CCA7DC-5EBA-4D58-A744-F3B897FEAAA5}" type="presOf" srcId="{84554053-47C9-4FC7-BB65-2280C18F8AAF}" destId="{B9E9D7EE-777D-4342-8F18-B4FAC9F8E737}" srcOrd="1" destOrd="0" presId="urn:microsoft.com/office/officeart/2005/8/layout/target3"/>
    <dgm:cxn modelId="{BBFF8525-A1BD-467B-9AE8-2A53461C7184}" type="presOf" srcId="{84554053-47C9-4FC7-BB65-2280C18F8AAF}" destId="{C522424E-F804-45D7-AD1C-4B6B92F152E7}" srcOrd="0" destOrd="0" presId="urn:microsoft.com/office/officeart/2005/8/layout/target3"/>
    <dgm:cxn modelId="{FB30373D-BC69-4841-8865-74B28CB64965}" type="presParOf" srcId="{CC8824E4-5C14-4E92-890B-9A084A83ABD8}" destId="{59D9D3F3-51EA-4918-A18F-0104B89C54AE}" srcOrd="0" destOrd="0" presId="urn:microsoft.com/office/officeart/2005/8/layout/target3"/>
    <dgm:cxn modelId="{C6468F45-A1DB-4952-A54E-155373457633}" type="presParOf" srcId="{CC8824E4-5C14-4E92-890B-9A084A83ABD8}" destId="{66DF4CD6-EA84-4BCE-A699-B1C588D0C7EF}" srcOrd="1" destOrd="0" presId="urn:microsoft.com/office/officeart/2005/8/layout/target3"/>
    <dgm:cxn modelId="{C8BD514B-4AE0-42F6-A019-51C944D39707}" type="presParOf" srcId="{CC8824E4-5C14-4E92-890B-9A084A83ABD8}" destId="{C522424E-F804-45D7-AD1C-4B6B92F152E7}" srcOrd="2" destOrd="0" presId="urn:microsoft.com/office/officeart/2005/8/layout/target3"/>
    <dgm:cxn modelId="{B2E0BC34-06C1-447C-9EF5-A868C57B0566}" type="presParOf" srcId="{CC8824E4-5C14-4E92-890B-9A084A83ABD8}" destId="{B9E9D7EE-777D-4342-8F18-B4FAC9F8E737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E1E60-FEE0-48C9-B449-02D989B20A8A}">
      <dsp:nvSpPr>
        <dsp:cNvPr id="0" name=""/>
        <dsp:cNvSpPr/>
      </dsp:nvSpPr>
      <dsp:spPr>
        <a:xfrm>
          <a:off x="0" y="163528"/>
          <a:ext cx="8229600" cy="10086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err="1" smtClean="0"/>
            <a:t>Експозиція</a:t>
          </a:r>
          <a:r>
            <a:rPr lang="ru-RU" sz="1900" b="1" kern="1200" dirty="0" smtClean="0"/>
            <a:t>: </a:t>
          </a:r>
          <a:r>
            <a:rPr lang="ru-RU" sz="1900" kern="1200" dirty="0" err="1" smtClean="0"/>
            <a:t>романтичне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зображення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величі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Кавказьких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гір</a:t>
          </a:r>
          <a:r>
            <a:rPr lang="ru-RU" sz="1900" kern="1200" dirty="0" smtClean="0"/>
            <a:t>; </a:t>
          </a:r>
          <a:r>
            <a:rPr lang="ru-RU" sz="1900" kern="1200" dirty="0" err="1" smtClean="0"/>
            <a:t>давньогрецький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міф</a:t>
          </a:r>
          <a:r>
            <a:rPr lang="ru-RU" sz="1900" kern="1200" dirty="0" smtClean="0"/>
            <a:t> про Прометея. </a:t>
          </a:r>
          <a:endParaRPr lang="ru-RU" sz="1900" kern="1200" dirty="0"/>
        </a:p>
      </dsp:txBody>
      <dsp:txXfrm>
        <a:off x="49240" y="212768"/>
        <a:ext cx="8131120" cy="910206"/>
      </dsp:txXfrm>
    </dsp:sp>
    <dsp:sp modelId="{C76A622F-6053-4DDF-8DFE-8375E08ACF49}">
      <dsp:nvSpPr>
        <dsp:cNvPr id="0" name=""/>
        <dsp:cNvSpPr/>
      </dsp:nvSpPr>
      <dsp:spPr>
        <a:xfrm>
          <a:off x="0" y="1226935"/>
          <a:ext cx="8229600" cy="10086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smtClean="0"/>
            <a:t>Зав’язка: </a:t>
          </a:r>
          <a:r>
            <a:rPr lang="ru-RU" sz="1900" kern="1200" smtClean="0"/>
            <a:t>розмірковування автора над стражданнями, приниженням народу від жорстоких утисків катів-гнобителів та засудження бездіяльності, пасивності простого люду в зв’язку з цим. </a:t>
          </a:r>
          <a:endParaRPr lang="ru-RU" sz="1900" kern="1200"/>
        </a:p>
      </dsp:txBody>
      <dsp:txXfrm>
        <a:off x="49240" y="1276175"/>
        <a:ext cx="8131120" cy="910206"/>
      </dsp:txXfrm>
    </dsp:sp>
    <dsp:sp modelId="{293A6082-97B8-4588-8D0E-124936F71EFC}">
      <dsp:nvSpPr>
        <dsp:cNvPr id="0" name=""/>
        <dsp:cNvSpPr/>
      </dsp:nvSpPr>
      <dsp:spPr>
        <a:xfrm>
          <a:off x="0" y="2290341"/>
          <a:ext cx="8229600" cy="10086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err="1" smtClean="0"/>
            <a:t>Кульмінація</a:t>
          </a:r>
          <a:r>
            <a:rPr lang="ru-RU" sz="1900" b="1" kern="1200" dirty="0" smtClean="0"/>
            <a:t>: </a:t>
          </a:r>
          <a:r>
            <a:rPr lang="ru-RU" sz="1900" kern="1200" dirty="0" smtClean="0"/>
            <a:t>монолог-</a:t>
          </a:r>
          <a:r>
            <a:rPr lang="ru-RU" sz="1900" kern="1200" dirty="0" err="1" smtClean="0"/>
            <a:t>звернення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колонізатора</a:t>
          </a:r>
          <a:r>
            <a:rPr lang="ru-RU" sz="1900" kern="1200" dirty="0" smtClean="0"/>
            <a:t> до </a:t>
          </a:r>
          <a:r>
            <a:rPr lang="ru-RU" sz="1900" kern="1200" dirty="0" err="1" smtClean="0"/>
            <a:t>горця</a:t>
          </a:r>
          <a:r>
            <a:rPr lang="ru-RU" sz="1900" kern="1200" dirty="0" smtClean="0"/>
            <a:t>. </a:t>
          </a:r>
          <a:endParaRPr lang="ru-RU" sz="1900" kern="1200" dirty="0"/>
        </a:p>
      </dsp:txBody>
      <dsp:txXfrm>
        <a:off x="49240" y="2339581"/>
        <a:ext cx="8131120" cy="910206"/>
      </dsp:txXfrm>
    </dsp:sp>
    <dsp:sp modelId="{8FCA3F97-2D1E-45C2-BA4C-48B0CB773EAF}">
      <dsp:nvSpPr>
        <dsp:cNvPr id="0" name=""/>
        <dsp:cNvSpPr/>
      </dsp:nvSpPr>
      <dsp:spPr>
        <a:xfrm>
          <a:off x="0" y="3353747"/>
          <a:ext cx="8229600" cy="10086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smtClean="0"/>
            <a:t>Розв’язка</a:t>
          </a:r>
          <a:r>
            <a:rPr lang="ru-RU" sz="1900" kern="1200" smtClean="0"/>
            <a:t>: інтимний реквієм по загиблому другові, «доб-рому», «незабутньому» Якову де Бальмену, який випив з московської чаші московську отруту». </a:t>
          </a:r>
          <a:endParaRPr lang="ru-RU" sz="1900" kern="1200"/>
        </a:p>
      </dsp:txBody>
      <dsp:txXfrm>
        <a:off x="49240" y="3402987"/>
        <a:ext cx="8131120" cy="910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52CA66-B11D-4D27-9543-BC210379D1CC}">
      <dsp:nvSpPr>
        <dsp:cNvPr id="0" name=""/>
        <dsp:cNvSpPr/>
      </dsp:nvSpPr>
      <dsp:spPr>
        <a:xfrm>
          <a:off x="0" y="9040"/>
          <a:ext cx="7920880" cy="702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 smtClean="0"/>
            <a:t>Пригадай, що таке образ-символ?</a:t>
          </a:r>
          <a:endParaRPr lang="ru-RU" sz="3000" kern="1200" dirty="0"/>
        </a:p>
      </dsp:txBody>
      <dsp:txXfrm>
        <a:off x="34269" y="43309"/>
        <a:ext cx="7852342" cy="6334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8A419E-5455-48FF-9BE1-B7F1687DBE75}">
      <dsp:nvSpPr>
        <dsp:cNvPr id="0" name=""/>
        <dsp:cNvSpPr/>
      </dsp:nvSpPr>
      <dsp:spPr>
        <a:xfrm rot="10800000">
          <a:off x="1362031" y="0"/>
          <a:ext cx="4692761" cy="720080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35" tIns="129540" rIns="241808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400" b="1" kern="1200" dirty="0" err="1" smtClean="0"/>
            <a:t>Перевір</a:t>
          </a:r>
          <a:r>
            <a:rPr lang="uk-UA" sz="3400" b="1" kern="1200" dirty="0" smtClean="0"/>
            <a:t> </a:t>
          </a:r>
          <a:r>
            <a:rPr lang="uk-UA" sz="3400" b="1" kern="1200" dirty="0" smtClean="0">
              <a:hlinkClick xmlns:r="http://schemas.openxmlformats.org/officeDocument/2006/relationships" r:id="rId1"/>
            </a:rPr>
            <a:t>себе!</a:t>
          </a:r>
          <a:endParaRPr lang="ru-RU" sz="3400" kern="1200" dirty="0"/>
        </a:p>
      </dsp:txBody>
      <dsp:txXfrm rot="10800000">
        <a:off x="1542051" y="0"/>
        <a:ext cx="4512741" cy="720080"/>
      </dsp:txXfrm>
    </dsp:sp>
    <dsp:sp modelId="{AC8FCCFF-EF7C-4ACA-A4D9-B3A2F1C79451}">
      <dsp:nvSpPr>
        <dsp:cNvPr id="0" name=""/>
        <dsp:cNvSpPr/>
      </dsp:nvSpPr>
      <dsp:spPr>
        <a:xfrm>
          <a:off x="1001991" y="0"/>
          <a:ext cx="720080" cy="720080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0092EE-2191-402C-AD87-3750637454FE}">
      <dsp:nvSpPr>
        <dsp:cNvPr id="0" name=""/>
        <dsp:cNvSpPr/>
      </dsp:nvSpPr>
      <dsp:spPr>
        <a:xfrm>
          <a:off x="2285315" y="1817950"/>
          <a:ext cx="1525369" cy="1525369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Образи</a:t>
          </a:r>
          <a:endParaRPr lang="ru-RU" sz="2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08700" y="2041335"/>
        <a:ext cx="1078599" cy="1078599"/>
      </dsp:txXfrm>
    </dsp:sp>
    <dsp:sp modelId="{E052EC5B-5076-47FF-86DC-59FF25257CBB}">
      <dsp:nvSpPr>
        <dsp:cNvPr id="0" name=""/>
        <dsp:cNvSpPr/>
      </dsp:nvSpPr>
      <dsp:spPr>
        <a:xfrm rot="12900000">
          <a:off x="1303608" y="1551328"/>
          <a:ext cx="1169636" cy="43473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1A7AB12-AC02-4093-AC46-9B27040E07E6}">
      <dsp:nvSpPr>
        <dsp:cNvPr id="0" name=""/>
        <dsp:cNvSpPr/>
      </dsp:nvSpPr>
      <dsp:spPr>
        <a:xfrm>
          <a:off x="684821" y="853615"/>
          <a:ext cx="1449100" cy="11592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>
              <a:hlinkClick xmlns:r="http://schemas.openxmlformats.org/officeDocument/2006/relationships" r:id="rId1"/>
            </a:rPr>
            <a:t>Прометей</a:t>
          </a:r>
          <a:endParaRPr lang="ru-RU" sz="2100" kern="1200" dirty="0"/>
        </a:p>
      </dsp:txBody>
      <dsp:txXfrm>
        <a:off x="718775" y="887569"/>
        <a:ext cx="1381192" cy="1091372"/>
      </dsp:txXfrm>
    </dsp:sp>
    <dsp:sp modelId="{04336AB9-9CA2-44A6-AE4E-CB65969929FC}">
      <dsp:nvSpPr>
        <dsp:cNvPr id="0" name=""/>
        <dsp:cNvSpPr/>
      </dsp:nvSpPr>
      <dsp:spPr>
        <a:xfrm rot="16200000">
          <a:off x="2463181" y="947693"/>
          <a:ext cx="1169636" cy="43473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4409014-72A5-4977-B2D6-78DB17A7692A}">
      <dsp:nvSpPr>
        <dsp:cNvPr id="0" name=""/>
        <dsp:cNvSpPr/>
      </dsp:nvSpPr>
      <dsp:spPr>
        <a:xfrm>
          <a:off x="2323449" y="599"/>
          <a:ext cx="1449100" cy="11592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>
              <a:hlinkClick xmlns:r="http://schemas.openxmlformats.org/officeDocument/2006/relationships" r:id="rId2"/>
            </a:rPr>
            <a:t>Орел</a:t>
          </a:r>
          <a:endParaRPr lang="ru-RU" sz="2100" kern="1200" dirty="0"/>
        </a:p>
      </dsp:txBody>
      <dsp:txXfrm>
        <a:off x="2357403" y="34553"/>
        <a:ext cx="1381192" cy="1091372"/>
      </dsp:txXfrm>
    </dsp:sp>
    <dsp:sp modelId="{5E7D5E3E-D2B2-420A-99B9-FB2DB6B6DAB2}">
      <dsp:nvSpPr>
        <dsp:cNvPr id="0" name=""/>
        <dsp:cNvSpPr/>
      </dsp:nvSpPr>
      <dsp:spPr>
        <a:xfrm rot="19500000">
          <a:off x="3622754" y="1551328"/>
          <a:ext cx="1169636" cy="43473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AA6AEF4-42BC-43C5-B6B6-D4CB507C9F3D}">
      <dsp:nvSpPr>
        <dsp:cNvPr id="0" name=""/>
        <dsp:cNvSpPr/>
      </dsp:nvSpPr>
      <dsp:spPr>
        <a:xfrm>
          <a:off x="3962077" y="853615"/>
          <a:ext cx="1449100" cy="11592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>
              <a:hlinkClick xmlns:r="http://schemas.openxmlformats.org/officeDocument/2006/relationships" r:id="rId2"/>
            </a:rPr>
            <a:t>Загарбник</a:t>
          </a:r>
          <a:r>
            <a:rPr lang="uk-UA" sz="2100" kern="1200" dirty="0" smtClean="0"/>
            <a:t> </a:t>
          </a:r>
          <a:endParaRPr lang="ru-RU" sz="2100" kern="1200" dirty="0"/>
        </a:p>
      </dsp:txBody>
      <dsp:txXfrm>
        <a:off x="3996031" y="887569"/>
        <a:ext cx="1381192" cy="10913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D9D3F3-51EA-4918-A18F-0104B89C54AE}">
      <dsp:nvSpPr>
        <dsp:cNvPr id="0" name=""/>
        <dsp:cNvSpPr/>
      </dsp:nvSpPr>
      <dsp:spPr>
        <a:xfrm>
          <a:off x="0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22424E-F804-45D7-AD1C-4B6B92F152E7}">
      <dsp:nvSpPr>
        <dsp:cNvPr id="0" name=""/>
        <dsp:cNvSpPr/>
      </dsp:nvSpPr>
      <dsp:spPr>
        <a:xfrm>
          <a:off x="571500" y="0"/>
          <a:ext cx="7658100" cy="1143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b="1" kern="12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Домашнє завдання</a:t>
          </a:r>
        </a:p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b="1" kern="12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Визначити художні засоби поеми</a:t>
          </a:r>
          <a:endParaRPr lang="ru-RU" sz="2900" b="1" kern="1200" dirty="0">
            <a:solidFill>
              <a:schemeClr val="accent1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1500" y="0"/>
        <a:ext cx="7658100" cy="1143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E345A-D584-47E2-BB1B-C392D42F761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ABAF48-E2C5-4EBF-9243-3D7F48C90E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9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BAF48-E2C5-4EBF-9243-3D7F48C90E8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560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BAF48-E2C5-4EBF-9243-3D7F48C90E8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348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18" Type="http://schemas.openxmlformats.org/officeDocument/2006/relationships/slide" Target="slide1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19" Type="http://schemas.openxmlformats.org/officeDocument/2006/relationships/image" Target="../media/image3.jpeg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337" y="3645023"/>
            <a:ext cx="4273115" cy="2736305"/>
          </a:xfrm>
          <a:prstGeom prst="rect">
            <a:avLst/>
          </a:prstGeom>
        </p:spPr>
      </p:pic>
      <p:pic>
        <p:nvPicPr>
          <p:cNvPr id="4" name="Рисунок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569" y="5433183"/>
            <a:ext cx="838200" cy="938784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025266"/>
              </p:ext>
            </p:extLst>
          </p:nvPr>
        </p:nvGraphicFramePr>
        <p:xfrm>
          <a:off x="1763688" y="332656"/>
          <a:ext cx="6696743" cy="2880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96743">
                  <a:extLst>
                    <a:ext uri="{9D8B030D-6E8A-4147-A177-3AD203B41FA5}">
                      <a16:colId xmlns:a16="http://schemas.microsoft.com/office/drawing/2014/main" val="731742411"/>
                    </a:ext>
                  </a:extLst>
                </a:gridCol>
              </a:tblGrid>
              <a:tr h="2880320"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Т. </a:t>
                      </a:r>
                      <a:r>
                        <a:rPr lang="ru-RU" sz="3600" dirty="0" smtClean="0">
                          <a:effectLst/>
                        </a:rPr>
                        <a:t>Шевченко </a:t>
                      </a:r>
                      <a:r>
                        <a:rPr lang="ru-RU" sz="3600" dirty="0">
                          <a:effectLst/>
                        </a:rPr>
                        <a:t>«Кавказ». </a:t>
                      </a:r>
                      <a:r>
                        <a:rPr lang="ru-RU" sz="3600" dirty="0" err="1">
                          <a:effectLst/>
                        </a:rPr>
                        <a:t>Узагальнена</a:t>
                      </a:r>
                      <a:r>
                        <a:rPr lang="ru-RU" sz="3600" dirty="0">
                          <a:effectLst/>
                        </a:rPr>
                        <a:t> </a:t>
                      </a:r>
                      <a:r>
                        <a:rPr lang="ru-RU" sz="3600" dirty="0" err="1">
                          <a:effectLst/>
                        </a:rPr>
                        <a:t>ідея</a:t>
                      </a:r>
                      <a:r>
                        <a:rPr lang="ru-RU" sz="3600" dirty="0">
                          <a:effectLst/>
                        </a:rPr>
                        <a:t> </a:t>
                      </a:r>
                      <a:r>
                        <a:rPr lang="ru-RU" sz="3600" dirty="0" err="1">
                          <a:effectLst/>
                        </a:rPr>
                        <a:t>поеми</a:t>
                      </a:r>
                      <a:r>
                        <a:rPr lang="ru-RU" sz="3600" dirty="0">
                          <a:effectLst/>
                        </a:rPr>
                        <a:t> — </a:t>
                      </a:r>
                      <a:r>
                        <a:rPr lang="ru-RU" sz="3600" dirty="0" err="1">
                          <a:effectLst/>
                        </a:rPr>
                        <a:t>неприйняття</a:t>
                      </a:r>
                      <a:r>
                        <a:rPr lang="ru-RU" sz="3600" dirty="0">
                          <a:effectLst/>
                        </a:rPr>
                        <a:t> </a:t>
                      </a:r>
                      <a:r>
                        <a:rPr lang="ru-RU" sz="3600" dirty="0" err="1">
                          <a:effectLst/>
                        </a:rPr>
                        <a:t>насильства</a:t>
                      </a:r>
                      <a:r>
                        <a:rPr lang="ru-RU" sz="3600" dirty="0">
                          <a:effectLst/>
                        </a:rPr>
                        <a:t>, </a:t>
                      </a:r>
                      <a:r>
                        <a:rPr lang="ru-RU" sz="3600" dirty="0" err="1">
                          <a:effectLst/>
                        </a:rPr>
                        <a:t>поневолення</a:t>
                      </a:r>
                      <a:r>
                        <a:rPr lang="ru-RU" sz="3600" dirty="0">
                          <a:effectLst/>
                        </a:rPr>
                        <a:t> людей, </a:t>
                      </a:r>
                      <a:r>
                        <a:rPr lang="ru-RU" sz="3600" dirty="0" err="1">
                          <a:effectLst/>
                        </a:rPr>
                        <a:t>осуд</a:t>
                      </a:r>
                      <a:r>
                        <a:rPr lang="ru-RU" sz="3600" dirty="0">
                          <a:effectLst/>
                        </a:rPr>
                        <a:t> </a:t>
                      </a:r>
                      <a:r>
                        <a:rPr lang="ru-RU" sz="3600" dirty="0" err="1">
                          <a:effectLst/>
                        </a:rPr>
                        <a:t>загарбницьких</a:t>
                      </a:r>
                      <a:r>
                        <a:rPr lang="ru-RU" sz="3600" dirty="0">
                          <a:effectLst/>
                        </a:rPr>
                        <a:t> </a:t>
                      </a:r>
                      <a:r>
                        <a:rPr lang="ru-RU" sz="3600" dirty="0" err="1">
                          <a:effectLst/>
                        </a:rPr>
                        <a:t>воєн</a:t>
                      </a:r>
                      <a:endParaRPr lang="uk-UA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3735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350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000" b="1" dirty="0" smtClean="0">
                <a:solidFill>
                  <a:schemeClr val="accent1">
                    <a:lumMod val="75000"/>
                  </a:schemeClr>
                </a:solidFill>
              </a:rPr>
              <a:t>Попрацюємо над художніми особливостями поеми «Кавказ»</a:t>
            </a:r>
            <a:endParaRPr lang="ru-RU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1. Визначимо тему</a:t>
            </a:r>
            <a:endParaRPr lang="ru-RU" sz="2000" b="1" i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000" b="1" u="sng" dirty="0" smtClean="0"/>
              <a:t>Тема: </a:t>
            </a:r>
            <a:r>
              <a:rPr lang="ru-RU" sz="2000" dirty="0" err="1"/>
              <a:t>викриття</a:t>
            </a:r>
            <a:r>
              <a:rPr lang="ru-RU" sz="2000" dirty="0"/>
              <a:t> </a:t>
            </a:r>
            <a:r>
              <a:rPr lang="ru-RU" sz="2000" dirty="0" err="1"/>
              <a:t>загарбницької</a:t>
            </a:r>
            <a:r>
              <a:rPr lang="ru-RU" sz="2000" dirty="0"/>
              <a:t> </a:t>
            </a:r>
            <a:r>
              <a:rPr lang="ru-RU" sz="2000" dirty="0" err="1"/>
              <a:t>політики</a:t>
            </a:r>
            <a:r>
              <a:rPr lang="ru-RU" sz="2000" dirty="0"/>
              <a:t> </a:t>
            </a:r>
            <a:r>
              <a:rPr lang="ru-RU" sz="2000" dirty="0" err="1"/>
              <a:t>російського</a:t>
            </a:r>
            <a:r>
              <a:rPr lang="ru-RU" sz="2000" dirty="0"/>
              <a:t> </a:t>
            </a:r>
            <a:r>
              <a:rPr lang="ru-RU" sz="2000" dirty="0" err="1"/>
              <a:t>самодержавства</a:t>
            </a:r>
            <a:r>
              <a:rPr lang="ru-RU" sz="2000" dirty="0"/>
              <a:t>, показ </a:t>
            </a:r>
            <a:r>
              <a:rPr lang="ru-RU" sz="2000" dirty="0" err="1"/>
              <a:t>страждань</a:t>
            </a:r>
            <a:r>
              <a:rPr lang="ru-RU" sz="2000" dirty="0"/>
              <a:t> </a:t>
            </a:r>
            <a:r>
              <a:rPr lang="ru-RU" sz="2000" dirty="0" err="1"/>
              <a:t>поневолених</a:t>
            </a:r>
            <a:r>
              <a:rPr lang="ru-RU" sz="2000" dirty="0"/>
              <a:t> </a:t>
            </a:r>
            <a:r>
              <a:rPr lang="ru-RU" sz="2000" dirty="0" err="1"/>
              <a:t>народів</a:t>
            </a:r>
            <a:r>
              <a:rPr lang="ru-RU" sz="2000" dirty="0"/>
              <a:t> Кавказу, </a:t>
            </a:r>
            <a:r>
              <a:rPr lang="ru-RU" sz="2000" dirty="0" err="1"/>
              <a:t>зображення</a:t>
            </a:r>
            <a:r>
              <a:rPr lang="ru-RU" sz="2000" dirty="0"/>
              <a:t> </a:t>
            </a:r>
            <a:r>
              <a:rPr lang="ru-RU" sz="2000" dirty="0" err="1"/>
              <a:t>реакційної</a:t>
            </a:r>
            <a:r>
              <a:rPr lang="ru-RU" sz="2000" dirty="0"/>
              <a:t> </a:t>
            </a:r>
            <a:r>
              <a:rPr lang="ru-RU" sz="2000" dirty="0" err="1"/>
              <a:t>ролі</a:t>
            </a:r>
            <a:r>
              <a:rPr lang="ru-RU" sz="2000" dirty="0"/>
              <a:t> церкви і </a:t>
            </a:r>
            <a:r>
              <a:rPr lang="ru-RU" sz="2000" dirty="0" err="1"/>
              <a:t>прогнилої</a:t>
            </a:r>
            <a:r>
              <a:rPr lang="ru-RU" sz="2000" dirty="0"/>
              <a:t> </a:t>
            </a:r>
            <a:r>
              <a:rPr lang="ru-RU" sz="2000" dirty="0" err="1"/>
              <a:t>дворянської</a:t>
            </a:r>
            <a:r>
              <a:rPr lang="ru-RU" sz="2000" dirty="0"/>
              <a:t> </a:t>
            </a:r>
            <a:r>
              <a:rPr lang="ru-RU" sz="2000" dirty="0" err="1" smtClean="0"/>
              <a:t>культури</a:t>
            </a:r>
            <a:endParaRPr lang="ru-RU" sz="2000" dirty="0" smtClean="0"/>
          </a:p>
          <a:p>
            <a:r>
              <a:rPr lang="uk-UA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2.Визначимо ідею твору</a:t>
            </a:r>
            <a:endParaRPr lang="ru-RU" sz="2000" b="1" i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000" b="1" u="sng" dirty="0" err="1" smtClean="0"/>
              <a:t>Ідея</a:t>
            </a:r>
            <a:r>
              <a:rPr lang="ru-RU" sz="2000" dirty="0" smtClean="0"/>
              <a:t>: </a:t>
            </a:r>
            <a:r>
              <a:rPr lang="ru-RU" sz="2000" dirty="0" err="1"/>
              <a:t>співчуття</a:t>
            </a:r>
            <a:r>
              <a:rPr lang="ru-RU" sz="2000" dirty="0"/>
              <a:t> </a:t>
            </a:r>
            <a:r>
              <a:rPr lang="ru-RU" sz="2000" dirty="0" err="1"/>
              <a:t>поневоленим</a:t>
            </a:r>
            <a:r>
              <a:rPr lang="ru-RU" sz="2000" dirty="0"/>
              <a:t>, </a:t>
            </a:r>
            <a:r>
              <a:rPr lang="ru-RU" sz="2000" dirty="0" err="1"/>
              <a:t>схвалення</a:t>
            </a:r>
            <a:r>
              <a:rPr lang="ru-RU" sz="2000" dirty="0"/>
              <a:t> </a:t>
            </a:r>
            <a:r>
              <a:rPr lang="ru-RU" sz="2000" dirty="0" err="1"/>
              <a:t>патріотичної</a:t>
            </a:r>
            <a:r>
              <a:rPr lang="ru-RU" sz="2000" dirty="0"/>
              <a:t> і </a:t>
            </a:r>
            <a:r>
              <a:rPr lang="ru-RU" sz="2000" dirty="0" err="1"/>
              <a:t>мужньої</a:t>
            </a:r>
            <a:r>
              <a:rPr lang="ru-RU" sz="2000" dirty="0"/>
              <a:t> </a:t>
            </a:r>
            <a:r>
              <a:rPr lang="ru-RU" sz="2000" dirty="0" err="1"/>
              <a:t>боротьби</a:t>
            </a:r>
            <a:r>
              <a:rPr lang="ru-RU" sz="2000" dirty="0"/>
              <a:t> </a:t>
            </a:r>
            <a:r>
              <a:rPr lang="ru-RU" sz="2000" dirty="0" err="1"/>
              <a:t>горців</a:t>
            </a:r>
            <a:r>
              <a:rPr lang="ru-RU" sz="2000" dirty="0"/>
              <a:t>, </a:t>
            </a:r>
            <a:r>
              <a:rPr lang="ru-RU" sz="2000" dirty="0" err="1"/>
              <a:t>утвердження</a:t>
            </a:r>
            <a:r>
              <a:rPr lang="ru-RU" sz="2000" dirty="0"/>
              <a:t> </a:t>
            </a:r>
            <a:r>
              <a:rPr lang="ru-RU" sz="2000" dirty="0" err="1"/>
              <a:t>безсмертя</a:t>
            </a:r>
            <a:r>
              <a:rPr lang="ru-RU" sz="2000" dirty="0"/>
              <a:t> народу, </a:t>
            </a:r>
            <a:r>
              <a:rPr lang="ru-RU" sz="2000" dirty="0" err="1"/>
              <a:t>гнівний</a:t>
            </a:r>
            <a:r>
              <a:rPr lang="ru-RU" sz="2000" dirty="0"/>
              <a:t> </a:t>
            </a:r>
            <a:r>
              <a:rPr lang="ru-RU" sz="2000" dirty="0" err="1"/>
              <a:t>осуд</a:t>
            </a:r>
            <a:r>
              <a:rPr lang="ru-RU" sz="2000" dirty="0"/>
              <a:t> </a:t>
            </a:r>
            <a:r>
              <a:rPr lang="ru-RU" sz="2000" dirty="0" err="1"/>
              <a:t>самодержавства</a:t>
            </a:r>
            <a:r>
              <a:rPr lang="ru-RU" sz="2000" dirty="0"/>
              <a:t>, </a:t>
            </a:r>
            <a:r>
              <a:rPr lang="ru-RU" sz="2000" dirty="0" err="1"/>
              <a:t>кріпосництва</a:t>
            </a:r>
            <a:r>
              <a:rPr lang="ru-RU" sz="2000" dirty="0"/>
              <a:t> і </a:t>
            </a:r>
            <a:r>
              <a:rPr lang="ru-RU" sz="2000" dirty="0" err="1"/>
              <a:t>православ’я</a:t>
            </a:r>
            <a:r>
              <a:rPr lang="ru-RU" sz="2000" dirty="0"/>
              <a:t> — </a:t>
            </a:r>
            <a:r>
              <a:rPr lang="ru-RU" sz="2000" dirty="0" err="1"/>
              <a:t>душителів</a:t>
            </a:r>
            <a:r>
              <a:rPr lang="ru-RU" sz="2000" dirty="0"/>
              <a:t> </a:t>
            </a:r>
            <a:r>
              <a:rPr lang="ru-RU" sz="2000" dirty="0" err="1"/>
              <a:t>свободи</a:t>
            </a:r>
            <a:r>
              <a:rPr lang="ru-RU" sz="2000" dirty="0"/>
              <a:t>, </a:t>
            </a:r>
            <a:r>
              <a:rPr lang="ru-RU" sz="2000" dirty="0" err="1"/>
              <a:t>носіїв</a:t>
            </a:r>
            <a:r>
              <a:rPr lang="ru-RU" sz="2000" dirty="0"/>
              <a:t> </a:t>
            </a:r>
            <a:r>
              <a:rPr lang="ru-RU" sz="2000" dirty="0" err="1"/>
              <a:t>темноти</a:t>
            </a:r>
            <a:r>
              <a:rPr lang="ru-RU" sz="2000" dirty="0"/>
              <a:t>, </a:t>
            </a:r>
            <a:r>
              <a:rPr lang="ru-RU" sz="2000" dirty="0" err="1"/>
              <a:t>страждань</a:t>
            </a:r>
            <a:r>
              <a:rPr lang="ru-RU" sz="2000" dirty="0"/>
              <a:t> та </a:t>
            </a:r>
            <a:r>
              <a:rPr lang="ru-RU" sz="2000" dirty="0" err="1"/>
              <a:t>звироднілої</a:t>
            </a:r>
            <a:r>
              <a:rPr lang="ru-RU" sz="2000" dirty="0"/>
              <a:t> </a:t>
            </a:r>
            <a:r>
              <a:rPr lang="ru-RU" sz="2000" dirty="0" err="1"/>
              <a:t>панської</a:t>
            </a:r>
            <a:r>
              <a:rPr lang="ru-RU" sz="2000" dirty="0"/>
              <a:t> </a:t>
            </a:r>
            <a:r>
              <a:rPr lang="ru-RU" sz="2000" dirty="0" err="1"/>
              <a:t>моралі</a:t>
            </a:r>
            <a:r>
              <a:rPr lang="ru-RU" sz="2000" dirty="0"/>
              <a:t>, </a:t>
            </a:r>
            <a:r>
              <a:rPr lang="ru-RU" sz="2000" dirty="0" err="1"/>
              <a:t>полум’яний</a:t>
            </a:r>
            <a:r>
              <a:rPr lang="ru-RU" sz="2000" dirty="0"/>
              <a:t> </a:t>
            </a:r>
            <a:r>
              <a:rPr lang="ru-RU" sz="2000" dirty="0" err="1"/>
              <a:t>інтернаціональний</a:t>
            </a:r>
            <a:r>
              <a:rPr lang="ru-RU" sz="2000" dirty="0"/>
              <a:t> </a:t>
            </a:r>
            <a:r>
              <a:rPr lang="ru-RU" sz="2000" dirty="0" err="1"/>
              <a:t>заклик</a:t>
            </a:r>
            <a:r>
              <a:rPr lang="ru-RU" sz="2000" dirty="0"/>
              <a:t> </a:t>
            </a:r>
            <a:r>
              <a:rPr lang="ru-RU" sz="2000" dirty="0" err="1"/>
              <a:t>об’єднаної</a:t>
            </a:r>
            <a:r>
              <a:rPr lang="ru-RU" sz="2000" dirty="0"/>
              <a:t> </a:t>
            </a:r>
            <a:r>
              <a:rPr lang="ru-RU" sz="2000" dirty="0" err="1"/>
              <a:t>боротьби</a:t>
            </a:r>
            <a:r>
              <a:rPr lang="ru-RU" sz="2000" dirty="0"/>
              <a:t> </a:t>
            </a:r>
            <a:r>
              <a:rPr lang="ru-RU" sz="2000" dirty="0" err="1"/>
              <a:t>всіх</a:t>
            </a:r>
            <a:r>
              <a:rPr lang="ru-RU" sz="2000" dirty="0"/>
              <a:t> </a:t>
            </a:r>
            <a:r>
              <a:rPr lang="ru-RU" sz="2000" dirty="0" err="1"/>
              <a:t>народів</a:t>
            </a:r>
            <a:r>
              <a:rPr lang="ru-RU" sz="2000" dirty="0"/>
              <a:t> </a:t>
            </a:r>
            <a:r>
              <a:rPr lang="ru-RU" sz="2000" dirty="0" err="1"/>
              <a:t>проти</a:t>
            </a:r>
            <a:r>
              <a:rPr lang="ru-RU" sz="2000" dirty="0"/>
              <a:t> </a:t>
            </a:r>
            <a:r>
              <a:rPr lang="ru-RU" sz="2000" dirty="0" err="1"/>
              <a:t>спільного</a:t>
            </a:r>
            <a:r>
              <a:rPr lang="ru-RU" sz="2000" dirty="0"/>
              <a:t> ворога — </a:t>
            </a:r>
            <a:r>
              <a:rPr lang="ru-RU" sz="2000" dirty="0" err="1"/>
              <a:t>російського</a:t>
            </a:r>
            <a:r>
              <a:rPr lang="ru-RU" sz="2000" dirty="0"/>
              <a:t> царизму</a:t>
            </a:r>
            <a:r>
              <a:rPr lang="ru-RU" sz="2000" dirty="0" smtClean="0"/>
              <a:t>.</a:t>
            </a:r>
          </a:p>
          <a:p>
            <a:r>
              <a:rPr lang="uk-UA" sz="2000" b="1" u="sng" dirty="0" smtClean="0">
                <a:solidFill>
                  <a:schemeClr val="accent2">
                    <a:lumMod val="75000"/>
                  </a:schemeClr>
                </a:solidFill>
              </a:rPr>
              <a:t>3. Спробуємо сформулювати основну думку твору</a:t>
            </a:r>
            <a:endParaRPr lang="ru-RU" sz="20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000" b="1" u="sng" dirty="0" err="1"/>
              <a:t>Основна</a:t>
            </a:r>
            <a:r>
              <a:rPr lang="ru-RU" sz="2000" b="1" u="sng" dirty="0"/>
              <a:t> думка</a:t>
            </a:r>
            <a:r>
              <a:rPr lang="ru-RU" sz="2000" dirty="0"/>
              <a:t>: «</a:t>
            </a:r>
            <a:r>
              <a:rPr lang="ru-RU" sz="2000" dirty="0" err="1"/>
              <a:t>Борітеся</a:t>
            </a:r>
            <a:r>
              <a:rPr lang="ru-RU" sz="2000" dirty="0"/>
              <a:t> — поборете</a:t>
            </a:r>
            <a:r>
              <a:rPr lang="ru-RU" sz="2000" dirty="0" smtClean="0"/>
              <a:t>!</a:t>
            </a:r>
            <a:endParaRPr lang="ru-RU" sz="2000" dirty="0"/>
          </a:p>
        </p:txBody>
      </p:sp>
      <p:pic>
        <p:nvPicPr>
          <p:cNvPr id="4" name="Рисунок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373216"/>
            <a:ext cx="838200" cy="93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39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5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Композиція поеми «Кавказ»</a:t>
            </a:r>
            <a:endParaRPr lang="ru-RU" sz="3500" b="1" dirty="0">
              <a:solidFill>
                <a:schemeClr val="tx2">
                  <a:lumMod val="60000"/>
                  <a:lumOff val="4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1364893"/>
              </p:ext>
            </p:extLst>
          </p:nvPr>
        </p:nvGraphicFramePr>
        <p:xfrm>
          <a:off x="683568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918" y="5733256"/>
            <a:ext cx="838200" cy="93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8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274638"/>
            <a:ext cx="5328592" cy="706090"/>
          </a:xfrm>
        </p:spPr>
        <p:txBody>
          <a:bodyPr>
            <a:noAutofit/>
          </a:bodyPr>
          <a:lstStyle/>
          <a:p>
            <a:r>
              <a:rPr lang="uk-UA" sz="3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Визначимо образи-символи твору</a:t>
            </a:r>
            <a:endParaRPr lang="ru-RU" sz="3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1136501"/>
              </p:ext>
            </p:extLst>
          </p:nvPr>
        </p:nvGraphicFramePr>
        <p:xfrm>
          <a:off x="827584" y="1268760"/>
          <a:ext cx="7920880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133476208"/>
              </p:ext>
            </p:extLst>
          </p:nvPr>
        </p:nvGraphicFramePr>
        <p:xfrm>
          <a:off x="1043608" y="2132856"/>
          <a:ext cx="7056784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576646110"/>
              </p:ext>
            </p:extLst>
          </p:nvPr>
        </p:nvGraphicFramePr>
        <p:xfrm>
          <a:off x="1763688" y="3284984"/>
          <a:ext cx="6096000" cy="334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9" name="Рисунок 8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517232"/>
            <a:ext cx="838200" cy="93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19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52CA66-B11D-4D27-9543-BC210379D1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52CA66-B11D-4D27-9543-BC210379D1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52CA66-B11D-4D27-9543-BC210379D1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52CA66-B11D-4D27-9543-BC210379D1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52CA66-B11D-4D27-9543-BC210379D1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52CA66-B11D-4D27-9543-BC210379D1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52CA66-B11D-4D27-9543-BC210379D1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52CA66-B11D-4D27-9543-BC210379D1CC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52CA66-B11D-4D27-9543-BC210379D1C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52CA66-B11D-4D27-9543-BC210379D1CC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52CA66-B11D-4D27-9543-BC210379D1C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52CA66-B11D-4D27-9543-BC210379D1CC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52CA66-B11D-4D27-9543-BC210379D1C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52CA66-B11D-4D27-9543-BC210379D1CC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52CA66-B11D-4D27-9543-BC210379D1C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Graphic spid="7" grpId="0">
        <p:bldAsOne/>
      </p:bldGraphic>
      <p:bldGraphic spid="8" grpId="0" uiExpand="1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90762083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600201"/>
            <a:ext cx="7931224" cy="4493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1. «..гори…засіяні горем, </a:t>
            </a:r>
            <a:r>
              <a:rPr lang="uk-UA" dirty="0" err="1" smtClean="0"/>
              <a:t>кровію</a:t>
            </a:r>
            <a:r>
              <a:rPr lang="uk-UA" dirty="0" smtClean="0"/>
              <a:t> политі..» -</a:t>
            </a:r>
            <a:endParaRPr lang="uk-UA" b="1" dirty="0" smtClean="0"/>
          </a:p>
          <a:p>
            <a:pPr marL="0" indent="0">
              <a:buNone/>
            </a:pPr>
            <a:r>
              <a:rPr lang="uk-UA" dirty="0" smtClean="0"/>
              <a:t>2. «Воно (серце) знову </a:t>
            </a:r>
            <a:r>
              <a:rPr lang="uk-UA" dirty="0"/>
              <a:t>о</a:t>
            </a:r>
            <a:r>
              <a:rPr lang="uk-UA" dirty="0" smtClean="0"/>
              <a:t>живає і сміється знову» - </a:t>
            </a:r>
          </a:p>
          <a:p>
            <a:pPr marL="0" indent="0">
              <a:buNone/>
            </a:pPr>
            <a:r>
              <a:rPr lang="uk-UA" dirty="0" smtClean="0"/>
              <a:t>3. «</a:t>
            </a:r>
            <a:r>
              <a:rPr lang="ru-RU" dirty="0" smtClean="0"/>
              <a:t>А </a:t>
            </a:r>
            <a:r>
              <a:rPr lang="ru-RU" dirty="0" err="1"/>
              <a:t>сльоз</a:t>
            </a:r>
            <a:r>
              <a:rPr lang="ru-RU" dirty="0"/>
              <a:t>, а </a:t>
            </a:r>
            <a:r>
              <a:rPr lang="ru-RU" dirty="0" err="1"/>
              <a:t>крові</a:t>
            </a:r>
            <a:r>
              <a:rPr lang="ru-RU" dirty="0"/>
              <a:t>? </a:t>
            </a:r>
            <a:r>
              <a:rPr lang="ru-RU" dirty="0" err="1"/>
              <a:t>Напоїть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імператорів</a:t>
            </a:r>
            <a:r>
              <a:rPr lang="ru-RU" dirty="0"/>
              <a:t> би </a:t>
            </a:r>
            <a:r>
              <a:rPr lang="ru-RU" dirty="0" smtClean="0"/>
              <a:t>стало..» -</a:t>
            </a:r>
          </a:p>
          <a:p>
            <a:pPr marL="0" indent="0">
              <a:buNone/>
            </a:pPr>
            <a:r>
              <a:rPr lang="uk-UA" dirty="0" smtClean="0"/>
              <a:t>4.</a:t>
            </a:r>
            <a:r>
              <a:rPr lang="ru-RU" dirty="0"/>
              <a:t> </a:t>
            </a:r>
            <a:r>
              <a:rPr lang="ru-RU" dirty="0" smtClean="0"/>
              <a:t>«За </a:t>
            </a:r>
            <a:r>
              <a:rPr lang="ru-RU" dirty="0"/>
              <a:t>кого ж </a:t>
            </a:r>
            <a:r>
              <a:rPr lang="ru-RU" dirty="0" err="1"/>
              <a:t>Ти</a:t>
            </a:r>
            <a:r>
              <a:rPr lang="ru-RU" dirty="0"/>
              <a:t> </a:t>
            </a:r>
            <a:r>
              <a:rPr lang="ru-RU" dirty="0" err="1"/>
              <a:t>розіп’явся</a:t>
            </a:r>
            <a:r>
              <a:rPr lang="ru-RU" dirty="0"/>
              <a:t>,</a:t>
            </a:r>
          </a:p>
          <a:p>
            <a:pPr marL="0" indent="0">
              <a:buNone/>
            </a:pPr>
            <a:r>
              <a:rPr lang="ru-RU" dirty="0"/>
              <a:t>Христе, Сине Божий</a:t>
            </a:r>
            <a:r>
              <a:rPr lang="ru-RU" dirty="0" smtClean="0"/>
              <a:t>?»- </a:t>
            </a:r>
            <a:endParaRPr lang="ru-RU" dirty="0"/>
          </a:p>
          <a:p>
            <a:endParaRPr lang="ru-RU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6300192" y="4293096"/>
            <a:ext cx="2376264" cy="1512168"/>
          </a:xfrm>
          <a:prstGeom prst="wedgeRoundRectCallout">
            <a:avLst>
              <a:gd name="adj1" fmla="val -20833"/>
              <a:gd name="adj2" fmla="val 86419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uk-UA" dirty="0" smtClean="0"/>
              <a:t>Метафора</a:t>
            </a:r>
          </a:p>
          <a:p>
            <a:pPr marL="342900" indent="-342900" algn="ctr">
              <a:buAutoNum type="arabicPeriod"/>
            </a:pPr>
            <a:r>
              <a:rPr lang="uk-UA" dirty="0" smtClean="0"/>
              <a:t>Метафора</a:t>
            </a:r>
          </a:p>
          <a:p>
            <a:pPr marL="342900" indent="-342900" algn="ctr">
              <a:buAutoNum type="arabicPeriod"/>
            </a:pPr>
            <a:r>
              <a:rPr lang="uk-UA" dirty="0" smtClean="0"/>
              <a:t>Гіпербола</a:t>
            </a:r>
          </a:p>
          <a:p>
            <a:pPr marL="342900" indent="-342900" algn="ctr">
              <a:buAutoNum type="arabicPeriod"/>
            </a:pPr>
            <a:r>
              <a:rPr lang="uk-UA" dirty="0" smtClean="0"/>
              <a:t>Риторичне питання</a:t>
            </a:r>
            <a:endParaRPr lang="ru-RU" dirty="0"/>
          </a:p>
        </p:txBody>
      </p:sp>
      <p:pic>
        <p:nvPicPr>
          <p:cNvPr id="7" name="Рисунок 6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877272"/>
            <a:ext cx="752583" cy="84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75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ична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280</Words>
  <Application>Microsoft Office PowerPoint</Application>
  <PresentationFormat>Экран (4:3)</PresentationFormat>
  <Paragraphs>34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Times New Roman</vt:lpstr>
      <vt:lpstr>Verdana</vt:lpstr>
      <vt:lpstr>Тема Office</vt:lpstr>
      <vt:lpstr>Презентация PowerPoint</vt:lpstr>
      <vt:lpstr>Попрацюємо над художніми особливостями поеми «Кавказ»</vt:lpstr>
      <vt:lpstr>Композиція поеми «Кавказ»</vt:lpstr>
      <vt:lpstr>Визначимо образи-символи твору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нового матеріалу</dc:title>
  <dc:creator>Аленушка</dc:creator>
  <cp:lastModifiedBy>Пользователь Windows</cp:lastModifiedBy>
  <cp:revision>38</cp:revision>
  <dcterms:created xsi:type="dcterms:W3CDTF">2014-10-03T21:21:06Z</dcterms:created>
  <dcterms:modified xsi:type="dcterms:W3CDTF">2021-03-09T19:18:57Z</dcterms:modified>
</cp:coreProperties>
</file>