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4" r:id="rId11"/>
    <p:sldId id="271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2B9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4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341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3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7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2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7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96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68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350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8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12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69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453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43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75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46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862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106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3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6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56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64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02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31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436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9661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58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47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70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48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9080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66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85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450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45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482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563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32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693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459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8863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848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9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C4E2B-4F3F-4C77-8D40-E3873079E722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7F11A-8D5B-428E-AEF6-5F67F3F96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40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3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3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0431C-3F43-4367-B698-BE9E7DE97619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12.03.2021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18702-6285-4702-B6B9-D3F18B0099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67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47708" y="1846601"/>
            <a:ext cx="72557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Змінювання дієслів </a:t>
            </a:r>
          </a:p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часами.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10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18512" y="100450"/>
            <a:ext cx="4354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ЧАСИ ДІЄСЛІВ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1400" y="1192969"/>
            <a:ext cx="29091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Минулий </a:t>
            </a:r>
          </a:p>
          <a:p>
            <a:pPr algn="ctr"/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час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8673" y="1192969"/>
            <a:ext cx="34699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Теперішній</a:t>
            </a:r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час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46742" y="1192969"/>
            <a:ext cx="33255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Майбутній</a:t>
            </a:r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uk-UA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час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9" name="Picture 2" descr="D:\ДОКУМЕНТАЦИЯ\ПРЕЗЕНТАЦІЇ\шаблоны\анимация\транспорт\post-44042-132474389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73" y="2858390"/>
            <a:ext cx="3240420" cy="32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ДОКУМЕНТАЦИЯ\ПРЕЗЕНТАЦІЇ\шаблоны\анимация\транспорт\post-44042-13246389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766" y="2910790"/>
            <a:ext cx="3073301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ДОКУМЕНТАЦИЯ\ПРЕЗЕНТАЦІЇ\шаблоны\анимация\транспорт\post-44042-132431513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65" y="2720242"/>
            <a:ext cx="3024336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3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79923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18512" y="100450"/>
            <a:ext cx="4354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ED7D31">
                        <a:tint val="70000"/>
                        <a:satMod val="245000"/>
                      </a:srgbClr>
                    </a:gs>
                    <a:gs pos="75000">
                      <a:srgbClr val="ED7D31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D7D31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ЧАСИ ДІЄСЛІВ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0279" y="825503"/>
            <a:ext cx="29091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Минулий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час</a:t>
            </a:r>
            <a:endParaRPr kumimoji="0" lang="ru-RU" sz="4400" b="1" i="0" u="none" strike="noStrike" kern="1200" cap="none" spc="300" normalizeH="0" baseline="0" noProof="0" dirty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24608" y="828408"/>
            <a:ext cx="34699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Теперішній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час</a:t>
            </a:r>
            <a:endParaRPr kumimoji="0" lang="ru-RU" sz="4400" b="1" i="0" u="none" strike="noStrike" kern="1200" cap="none" spc="300" normalizeH="0" baseline="0" noProof="0" dirty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5548" y="825503"/>
            <a:ext cx="33255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Майбутній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час</a:t>
            </a:r>
            <a:endParaRPr kumimoji="0" lang="ru-RU" sz="4400" b="1" i="0" u="none" strike="noStrike" kern="1200" cap="none" spc="300" normalizeH="0" baseline="0" noProof="0" dirty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7004" y="2355063"/>
            <a:ext cx="318857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Вказують на дії, </a:t>
            </a:r>
          </a:p>
          <a:p>
            <a:pPr algn="ctr"/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які відбулися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4403" y="4711818"/>
            <a:ext cx="29928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</a:t>
            </a:r>
            <a:r>
              <a:rPr lang="uk-UA" sz="40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робив</a:t>
            </a:r>
            <a:r>
              <a:rPr lang="uk-UA" sz="44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ru-RU" sz="4400" b="1" cap="all" spc="0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2307" y="5485382"/>
            <a:ext cx="1676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летів</a:t>
            </a:r>
            <a:endParaRPr kumimoji="0" lang="ru-RU" sz="5400" b="1" i="0" u="none" strike="noStrike" kern="0" cap="none" spc="0" normalizeH="0" baseline="0" noProof="0" dirty="0" smtClean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24608" y="2355063"/>
            <a:ext cx="303960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Вказують на дії,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</a:rPr>
              <a:t>які відбуваються</a:t>
            </a:r>
            <a:endParaRPr kumimoji="0" lang="ru-RU" sz="3600" b="1" i="0" u="none" strike="noStrike" kern="0" cap="none" spc="0" normalizeH="0" baseline="0" noProof="0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44336" y="4777202"/>
            <a:ext cx="31252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робить?</a:t>
            </a:r>
            <a:endParaRPr lang="ru-RU" sz="4000" b="1" cap="all" spc="0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74333" y="5500266"/>
            <a:ext cx="2162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летить</a:t>
            </a:r>
            <a:endParaRPr kumimoji="0" lang="ru-RU" sz="5400" b="1" i="0" u="none" strike="noStrike" kern="0" cap="none" spc="0" normalizeH="0" baseline="0" noProof="0" dirty="0" smtClean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94839" y="2274838"/>
            <a:ext cx="298700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Вказують на дії, </a:t>
            </a:r>
          </a:p>
          <a:p>
            <a:pPr algn="ctr"/>
            <a:r>
              <a:rPr lang="uk-UA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які будуть</a:t>
            </a:r>
          </a:p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відбуватися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46742" y="4656253"/>
            <a:ext cx="3515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Що зробить</a:t>
            </a:r>
            <a:r>
              <a:rPr lang="uk-UA" sz="4400" b="1" cap="all" spc="0" dirty="0" smtClean="0">
                <a:ln w="0"/>
                <a:solidFill>
                  <a:srgbClr val="009900"/>
                </a:soli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ru-RU" sz="4400" b="1" cap="all" spc="0" dirty="0">
              <a:ln w="0"/>
              <a:solidFill>
                <a:srgbClr val="0099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567370" y="5487822"/>
            <a:ext cx="2904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полетить</a:t>
            </a:r>
            <a:endParaRPr kumimoji="0" lang="ru-RU" sz="5400" b="1" i="0" u="none" strike="noStrike" kern="0" cap="none" spc="0" normalizeH="0" baseline="0" noProof="0" dirty="0" smtClean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7175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3" grpId="0"/>
      <p:bldP spid="14" grpId="0"/>
      <p:bldP spid="15" grpId="0"/>
      <p:bldP spid="17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506097" y="1476858"/>
            <a:ext cx="11043137" cy="5067667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 </a:t>
            </a:r>
            <a:r>
              <a:rPr lang="uk-UA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теперішнього часу 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 дію, яка відбувається тоді, коли про неї говоримо.  Вони відповідають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питання </a:t>
            </a: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робить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?,</a:t>
            </a:r>
            <a:endParaRPr lang="uk-UA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роблять?.</a:t>
            </a:r>
            <a:endParaRPr lang="uk-UA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endParaRPr lang="uk-UA" sz="4000" b="1" dirty="0" smtClean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ходить, читає, мріє, пояснює, поливає .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35769" y="224399"/>
            <a:ext cx="61926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Правило </a:t>
            </a:r>
            <a:r>
              <a:rPr lang="ru-RU" sz="6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uk-UA" sz="6600" dirty="0"/>
          </a:p>
        </p:txBody>
      </p:sp>
      <p:sp>
        <p:nvSpPr>
          <p:cNvPr id="27650" name="AutoShape 2" descr="Кира-скрап - клипарт и рамки на прозрачном фон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2" name="Picture 4" descr="смайлики картинки: 5 тыс изображений найдено в Яндекс.Картинках in ..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21319" y="-144463"/>
            <a:ext cx="2334968" cy="23349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759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84648" y="260648"/>
            <a:ext cx="61926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Правило </a:t>
            </a:r>
            <a:r>
              <a:rPr lang="ru-RU" sz="6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uk-UA" sz="6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94238" y="1439933"/>
            <a:ext cx="10603523" cy="48201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 </a:t>
            </a:r>
            <a:r>
              <a:rPr lang="uk-UA" sz="4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 часу </a:t>
            </a:r>
            <a:r>
              <a:rPr lang="uk-UA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 дію, яка відбулася до того, як про неї говоримо. Вони відповідають </a:t>
            </a:r>
            <a:r>
              <a:rPr lang="uk-UA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питання </a:t>
            </a: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робив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?,      </a:t>
            </a:r>
            <a:endParaRPr lang="uk-UA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uk-UA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зробив?.</a:t>
            </a:r>
            <a:endParaRPr lang="uk-UA" sz="4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endParaRPr lang="uk-UA" sz="4000" b="1" dirty="0" smtClean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uk-UA" sz="40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ходив, читав, мріяли, пояснила, полив .</a:t>
            </a: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смайлики картинки: 5 тыс изображений найдено в Яндекс.Картинках in ..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43129" y="-151883"/>
            <a:ext cx="2418855" cy="2418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933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216"/>
            <a:ext cx="12192000" cy="6890216"/>
          </a:xfrm>
          <a:prstGeom prst="rect">
            <a:avLst/>
          </a:prstGeom>
          <a:noFill/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526068" y="1097479"/>
            <a:ext cx="11317171" cy="4898874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 </a:t>
            </a:r>
            <a:r>
              <a:rPr lang="uk-UA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 часу  </a:t>
            </a:r>
            <a:r>
              <a:rPr lang="uk-UA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 дію, </a:t>
            </a:r>
          </a:p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 відбудеться після того, як про неї говоримо. </a:t>
            </a:r>
          </a:p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відповідають </a:t>
            </a:r>
            <a:r>
              <a:rPr lang="uk-UA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питання </a:t>
            </a:r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буде робити?, що робитиме?, що зробить?.</a:t>
            </a:r>
            <a:endParaRPr lang="uk-UA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endParaRPr lang="uk-UA" sz="4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uk-UA" sz="40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uk-UA" sz="40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 ходити (або ходитиме), буде читати, мріятиме, пояснить, поллє .</a:t>
            </a:r>
            <a:endParaRPr lang="ru-RU" sz="3200" dirty="0">
              <a:solidFill>
                <a:srgbClr val="7030A0"/>
              </a:solidFill>
              <a:latin typeface="Calibri"/>
            </a:endParaRPr>
          </a:p>
        </p:txBody>
      </p:sp>
      <p:pic>
        <p:nvPicPr>
          <p:cNvPr id="5" name="Picture 4" descr="смайлики картинки: 5 тыс изображений найдено в Яндекс.Картинках in ..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55761" y="-177500"/>
            <a:ext cx="2070753" cy="2070753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479" y="-32216"/>
            <a:ext cx="6194073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8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227"/>
            <a:ext cx="12192000" cy="6858000"/>
          </a:xfrm>
          <a:prstGeom prst="rect">
            <a:avLst/>
          </a:prstGeom>
          <a:noFill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148863" y="694339"/>
            <a:ext cx="11043137" cy="916049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Випиши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окремо дієслова теперішнього, минулого і майбутнього часу.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2844" y="3151882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sng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Минулий-</a:t>
            </a: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2394" y="1788520"/>
            <a:ext cx="28556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sng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Теперішній-</a:t>
            </a: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5552" y="4302544"/>
            <a:ext cx="27740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sng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Майбутній-</a:t>
            </a: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57012" y="3145038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г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рав,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19219" y="3141796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з</a:t>
            </a:r>
            <a:r>
              <a:rPr lang="uk-UA" sz="3200" b="1" spc="300" noProof="0" dirty="0" err="1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аграв</a:t>
            </a:r>
            <a:r>
              <a:rPr lang="uk-UA" sz="3200" b="1" spc="30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,</a:t>
            </a: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62663" y="3131686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п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рочитав,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36250" y="3127212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ч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итав,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5533" y="3109386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кликав,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15770" y="3694161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малював,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24685" y="3694161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н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амалював.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1048" y="1787766"/>
            <a:ext cx="15830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грає,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62103" y="1803100"/>
            <a:ext cx="1801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грають,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22930" y="1799486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ч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итають,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35403" y="4487210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заграє,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70592" y="4487210"/>
            <a:ext cx="279425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б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уде грати,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46766" y="4487210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гратиме,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927605" y="4487210"/>
            <a:ext cx="23985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читатиме,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86348" y="1804725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читає,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0339" y="4964263"/>
            <a:ext cx="29270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буду читати,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84532" y="4964261"/>
            <a:ext cx="279425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прочитає,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277762" y="1780315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кличе,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2102" y="2254599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кличуть,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4964" y="3699988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покликав,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73346" y="4964261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скличе,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06762" y="4950238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кликатиме,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92394" y="5499797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б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уде кликати,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760738" y="5499796"/>
            <a:ext cx="2634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намалює,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382068" y="2254598"/>
            <a:ext cx="20995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малює,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194197" y="2242352"/>
            <a:ext cx="23539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м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алюють.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499162" y="5499797"/>
            <a:ext cx="37440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б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уде малювати,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927605" y="5499796"/>
            <a:ext cx="311344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м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latin typeface="Calibri" panose="020F0502020204030204"/>
              </a:rPr>
              <a:t>алюватиме.</a:t>
            </a:r>
            <a:endParaRPr kumimoji="0" lang="uk-UA" sz="3200" b="1" i="0" u="none" strike="noStrike" kern="1200" cap="none" spc="300" normalizeH="0" baseline="0" noProof="0" dirty="0" smtClean="0">
              <a:ln w="11430" cmpd="sng">
                <a:solidFill>
                  <a:srgbClr val="5B9BD5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5B9BD5">
                    <a:satMod val="220000"/>
                    <a:alpha val="35000"/>
                  </a:srgbClr>
                </a:glo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142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1" grpId="0"/>
      <p:bldP spid="22" grpId="0"/>
      <p:bldP spid="26" grpId="0"/>
      <p:bldP spid="29" grpId="0"/>
      <p:bldP spid="30" grpId="0"/>
      <p:bldP spid="31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345"/>
            <a:ext cx="12192000" cy="68973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30025" y="1151938"/>
            <a:ext cx="31388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uk-UA" sz="3200" b="1" i="0" u="none" strike="noStrike" kern="1200" cap="none" spc="300" normalizeH="0" baseline="0" noProof="0" dirty="0" err="1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инулий</a:t>
            </a: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32429" y="1151939"/>
            <a:ext cx="29871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Теперішній -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0633" y="968527"/>
            <a:ext cx="25448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uk-UA" sz="3200" b="1" i="0" u="none" strike="noStrike" kern="1200" cap="none" spc="300" normalizeH="0" baseline="0" noProof="0" dirty="0" err="1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айбутній</a:t>
            </a:r>
            <a:r>
              <a:rPr kumimoji="0" lang="uk-UA" sz="44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7234" y="2461437"/>
            <a:ext cx="35672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Перемішують-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425979" y="2474480"/>
            <a:ext cx="36861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перемішували-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85731" y="2461437"/>
            <a:ext cx="56062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перемішуватимуть або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43187" y="3715022"/>
            <a:ext cx="29784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Збагачують-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64016" y="3726750"/>
            <a:ext cx="329777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збагачували-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42499" y="3719690"/>
            <a:ext cx="46049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багачуватимуть або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43187" y="4861207"/>
            <a:ext cx="32416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Відкривають-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366131" y="4872935"/>
            <a:ext cx="31067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відкривали-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42499" y="4861206"/>
            <a:ext cx="47870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відкриватимуть або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23605" y="5481166"/>
            <a:ext cx="42514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300" normalizeH="0" baseline="0" noProof="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будуть </a:t>
            </a:r>
            <a:r>
              <a:rPr kumimoji="0" lang="uk-UA" sz="3200" b="1" i="0" u="none" strike="noStrike" kern="1200" cap="none" spc="300" normalizeH="0" baseline="0" noProof="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відкривати</a:t>
            </a:r>
            <a:r>
              <a:rPr kumimoji="0" lang="uk-UA" sz="3200" b="1" i="0" u="none" strike="noStrike" kern="1200" cap="none" spc="300" normalizeH="0" baseline="0" noProof="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3605" y="3039833"/>
            <a:ext cx="50146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будуть 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перемішувати</a:t>
            </a:r>
            <a:r>
              <a:rPr lang="uk-UA" sz="3200" b="1" spc="300" dirty="0" smtClean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.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23605" y="4264704"/>
            <a:ext cx="44291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будуть</a:t>
            </a: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 </a:t>
            </a: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збагачувати</a:t>
            </a:r>
            <a:r>
              <a:rPr lang="uk-UA" sz="3200" b="1" spc="300" dirty="0">
                <a:ln w="11430" cmpd="sng">
                  <a:solidFill>
                    <a:srgbClr val="5B9BD5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rgbClr val="5B9BD5">
                      <a:satMod val="220000"/>
                      <a:alpha val="35000"/>
                    </a:srgbClr>
                  </a:glo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49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9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23810" y="118470"/>
            <a:ext cx="542462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dirty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 «Вилучи зайве»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55884" y="1168705"/>
            <a:ext cx="684076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6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Прилинула</a:t>
            </a:r>
          </a:p>
          <a:p>
            <a:pPr eaLnBrk="1" hangingPunct="1"/>
            <a:r>
              <a:rPr lang="uk-UA" altLang="ru-RU" sz="6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Припекло</a:t>
            </a:r>
          </a:p>
          <a:p>
            <a:pPr eaLnBrk="1" hangingPunct="1"/>
            <a:r>
              <a:rPr lang="uk-UA" altLang="ru-RU" sz="6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Прокинуться</a:t>
            </a:r>
          </a:p>
          <a:p>
            <a:pPr eaLnBrk="1" hangingPunct="1"/>
            <a:r>
              <a:rPr lang="uk-UA" altLang="ru-RU" sz="6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Ожило</a:t>
            </a:r>
          </a:p>
          <a:p>
            <a:pPr eaLnBrk="1" hangingPunct="1"/>
            <a:r>
              <a:rPr lang="uk-UA" altLang="ru-RU" sz="6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Співало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52623" y="651079"/>
            <a:ext cx="5742854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dirty="0" smtClean="0">
                <a:ln w="11430"/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Який час тут зайвий?</a:t>
            </a:r>
            <a:endParaRPr lang="uk-UA" sz="4400" b="1" dirty="0">
              <a:ln w="11430"/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2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07023" y="1159693"/>
            <a:ext cx="576064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Задзюрчать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Розтанули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Заспівають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Запахнуть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Зазеленіють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28107" y="195126"/>
            <a:ext cx="542462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dirty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 «Вилучи зайве» </a:t>
            </a:r>
          </a:p>
        </p:txBody>
      </p:sp>
    </p:spTree>
    <p:extLst>
      <p:ext uri="{BB962C8B-B14F-4D97-AF65-F5344CB8AC3E}">
        <p14:creationId xmlns:p14="http://schemas.microsoft.com/office/powerpoint/2010/main" val="400864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&quot;Мир природы&quot; - Всё для презентаций - В помощь учи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34776" y="260648"/>
            <a:ext cx="542462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4400" b="1" dirty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 «Вилучи зайве»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79576" y="1290737"/>
            <a:ext cx="763284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Гріє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Пахне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Заграло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Цвіте</a:t>
            </a:r>
          </a:p>
          <a:p>
            <a:pPr eaLnBrk="1" hangingPunct="1"/>
            <a:r>
              <a:rPr lang="uk-UA" altLang="ru-RU" sz="6000" b="1" dirty="0">
                <a:latin typeface="Times New Roman" pitchFamily="18" charset="0"/>
                <a:cs typeface="Times New Roman" pitchFamily="18" charset="0"/>
              </a:rPr>
              <a:t>Зеленіє</a:t>
            </a:r>
          </a:p>
        </p:txBody>
      </p:sp>
    </p:spTree>
    <p:extLst>
      <p:ext uri="{BB962C8B-B14F-4D97-AF65-F5344CB8AC3E}">
        <p14:creationId xmlns:p14="http://schemas.microsoft.com/office/powerpoint/2010/main" val="421158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312</Words>
  <Application>Microsoft Office PowerPoint</Application>
  <PresentationFormat>Широкоэкранный</PresentationFormat>
  <Paragraphs>110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HP</cp:lastModifiedBy>
  <cp:revision>41</cp:revision>
  <dcterms:created xsi:type="dcterms:W3CDTF">2020-04-08T15:55:26Z</dcterms:created>
  <dcterms:modified xsi:type="dcterms:W3CDTF">2021-03-12T11:49:37Z</dcterms:modified>
</cp:coreProperties>
</file>