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440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7278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254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085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2932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964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703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1748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289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34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578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9972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5762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6525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0850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9092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238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5EF0374-B677-40E1-B31D-1CE7B054366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EC5BB-5443-4686-8698-96ADC43EA6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40161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Часові форми дієслів.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https://www.youtube.com/watch?v=BAPi9lkcXsY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5358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Ион</vt:lpstr>
      <vt:lpstr>Часові форми дієслів.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Часові форми дієслів.</dc:title>
  <dc:creator>HP</dc:creator>
  <cp:lastModifiedBy>HP</cp:lastModifiedBy>
  <cp:revision>1</cp:revision>
  <dcterms:created xsi:type="dcterms:W3CDTF">2021-03-12T11:43:34Z</dcterms:created>
  <dcterms:modified xsi:type="dcterms:W3CDTF">2021-03-12T11:44:17Z</dcterms:modified>
</cp:coreProperties>
</file>