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11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233517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7388eaa484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7388eaa484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7388eaa48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7388eaa48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388eaa484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7388eaa484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388eaa48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388eaa48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7388eaa484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7388eaa484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388eaa484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388eaa484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39351" y="0"/>
            <a:ext cx="92227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-642792">
            <a:off x="1623518" y="78740"/>
            <a:ext cx="6749821" cy="2518841"/>
          </a:xfrm>
          <a:prstGeom prst="cloud">
            <a:avLst/>
          </a:prstGeom>
          <a:solidFill>
            <a:srgbClr val="D9EAD3"/>
          </a:solidFill>
          <a:ln w="9525" cap="flat" cmpd="sng">
            <a:solidFill>
              <a:srgbClr val="0C34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/>
          <p:nvPr/>
        </p:nvSpPr>
        <p:spPr>
          <a:xfrm rot="-559116">
            <a:off x="2563727" y="643155"/>
            <a:ext cx="4287206" cy="150306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274E13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274E13"/>
                </a:solidFill>
                <a:latin typeface="Arial"/>
              </a:rPr>
              <a:t>Доброго дня, </a:t>
            </a:r>
            <a:br>
              <a:rPr b="0" i="0">
                <a:ln w="9525" cap="flat" cmpd="sng">
                  <a:solidFill>
                    <a:srgbClr val="274E13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274E13"/>
                </a:solidFill>
                <a:latin typeface="Arial"/>
              </a:rPr>
            </a:br>
            <a:r>
              <a:rPr b="0" i="0">
                <a:ln w="9525" cap="flat" cmpd="sng">
                  <a:solidFill>
                    <a:srgbClr val="274E13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274E13"/>
                </a:solidFill>
                <a:latin typeface="Arial"/>
              </a:rPr>
              <a:t>мої любі діти!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8833"/>
            <a:ext cx="9189924" cy="6906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700" y="772275"/>
            <a:ext cx="8839201" cy="458994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/>
          <p:nvPr/>
        </p:nvSpPr>
        <p:spPr>
          <a:xfrm>
            <a:off x="2121700" y="123450"/>
            <a:ext cx="4578874" cy="54562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990000"/>
                </a:solidFill>
                <a:latin typeface="Arial"/>
              </a:rPr>
              <a:t>Пригадай!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2400"/>
            <a:ext cx="4487122" cy="655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7122" y="935525"/>
            <a:ext cx="4199678" cy="2017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0975" y="2661950"/>
            <a:ext cx="4876800" cy="201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80975" y="4681250"/>
            <a:ext cx="5029626" cy="21767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/>
          <p:nvPr/>
        </p:nvSpPr>
        <p:spPr>
          <a:xfrm>
            <a:off x="1731775" y="74225"/>
            <a:ext cx="7412224" cy="7522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1C4587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C4587"/>
                </a:solidFill>
                <a:latin typeface="Arial"/>
              </a:rPr>
              <a:t>Прочитай. Визнач час підкреслених дієслів.</a:t>
            </a:r>
            <a:br>
              <a:rPr b="0" i="0">
                <a:ln w="9525" cap="flat" cmpd="sng">
                  <a:solidFill>
                    <a:srgbClr val="1C4587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C4587"/>
                </a:solidFill>
                <a:latin typeface="Arial"/>
              </a:rPr>
            </a:br>
            <a:r>
              <a:rPr b="0" i="0">
                <a:ln w="9525" cap="flat" cmpd="sng">
                  <a:solidFill>
                    <a:srgbClr val="1C4587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C4587"/>
                </a:solidFill>
                <a:latin typeface="Arial"/>
              </a:rPr>
              <a:t>Запиши відповідь: 1 -         2 -          3 -</a:t>
            </a:r>
          </a:p>
        </p:txBody>
      </p:sp>
      <p:sp>
        <p:nvSpPr>
          <p:cNvPr id="73" name="Google Shape;73;p15"/>
          <p:cNvSpPr/>
          <p:nvPr/>
        </p:nvSpPr>
        <p:spPr>
          <a:xfrm>
            <a:off x="4158600" y="1131525"/>
            <a:ext cx="413400" cy="561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/>
              <a:t>1</a:t>
            </a:r>
            <a:endParaRPr sz="2400" b="1"/>
          </a:p>
        </p:txBody>
      </p:sp>
      <p:sp>
        <p:nvSpPr>
          <p:cNvPr id="74" name="Google Shape;74;p15"/>
          <p:cNvSpPr/>
          <p:nvPr/>
        </p:nvSpPr>
        <p:spPr>
          <a:xfrm>
            <a:off x="2461200" y="2258000"/>
            <a:ext cx="413400" cy="561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/>
              <a:t>2</a:t>
            </a:r>
            <a:endParaRPr sz="2400" b="1"/>
          </a:p>
        </p:txBody>
      </p:sp>
      <p:sp>
        <p:nvSpPr>
          <p:cNvPr id="75" name="Google Shape;75;p15"/>
          <p:cNvSpPr/>
          <p:nvPr/>
        </p:nvSpPr>
        <p:spPr>
          <a:xfrm>
            <a:off x="2092125" y="4850575"/>
            <a:ext cx="413400" cy="561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/>
              <a:t>3</a:t>
            </a:r>
            <a:endParaRPr sz="2400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487122" cy="6553201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/>
          <p:nvPr/>
        </p:nvSpPr>
        <p:spPr>
          <a:xfrm rot="-642792">
            <a:off x="2282743" y="423115"/>
            <a:ext cx="6749821" cy="2518841"/>
          </a:xfrm>
          <a:prstGeom prst="cloud">
            <a:avLst/>
          </a:prstGeom>
          <a:solidFill>
            <a:srgbClr val="D9EAD3"/>
          </a:solidFill>
          <a:ln w="9525" cap="flat" cmpd="sng">
            <a:solidFill>
              <a:srgbClr val="0C34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6"/>
          <p:cNvSpPr/>
          <p:nvPr/>
        </p:nvSpPr>
        <p:spPr>
          <a:xfrm rot="-635467">
            <a:off x="2924444" y="1044656"/>
            <a:ext cx="5915905" cy="114784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274E13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274E13"/>
                </a:solidFill>
                <a:latin typeface="Arial"/>
              </a:rPr>
              <a:t>Випиши тільки дієслова. </a:t>
            </a:r>
            <a:br>
              <a:rPr b="0" i="0">
                <a:ln w="9525" cap="flat" cmpd="sng">
                  <a:solidFill>
                    <a:srgbClr val="274E13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274E13"/>
                </a:solidFill>
                <a:latin typeface="Arial"/>
              </a:rPr>
            </a:br>
            <a:r>
              <a:rPr b="0" i="0">
                <a:ln w="9525" cap="flat" cmpd="sng">
                  <a:solidFill>
                    <a:srgbClr val="274E13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274E13"/>
                </a:solidFill>
                <a:latin typeface="Arial"/>
              </a:rPr>
              <a:t>Визнач час.</a:t>
            </a:r>
          </a:p>
        </p:txBody>
      </p:sp>
      <p:pic>
        <p:nvPicPr>
          <p:cNvPr id="83" name="Google Shape;83;p16"/>
          <p:cNvPicPr preferRelativeResize="0"/>
          <p:nvPr/>
        </p:nvPicPr>
        <p:blipFill rotWithShape="1">
          <a:blip r:embed="rId4">
            <a:alphaModFix/>
          </a:blip>
          <a:srcRect t="12696" b="28110"/>
          <a:stretch/>
        </p:blipFill>
        <p:spPr>
          <a:xfrm>
            <a:off x="2278100" y="3020675"/>
            <a:ext cx="6774076" cy="3365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318"/>
            <a:ext cx="9144000" cy="6872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3275" y="73700"/>
            <a:ext cx="760095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3288" y="1947900"/>
            <a:ext cx="3267075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3288" y="2700500"/>
            <a:ext cx="3362325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3763" y="3492450"/>
            <a:ext cx="3286125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3288" y="4388000"/>
            <a:ext cx="3476625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91313" y="1992050"/>
            <a:ext cx="3648075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29413" y="2767175"/>
            <a:ext cx="3609975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72263" y="3429000"/>
            <a:ext cx="3686175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296075" y="4388000"/>
            <a:ext cx="3676650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71475" y="717713"/>
            <a:ext cx="8201025" cy="117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63952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/>
          <p:nvPr/>
        </p:nvSpPr>
        <p:spPr>
          <a:xfrm rot="-614223">
            <a:off x="2272900" y="544541"/>
            <a:ext cx="6326699" cy="1863833"/>
          </a:xfrm>
          <a:prstGeom prst="cloud">
            <a:avLst/>
          </a:prstGeom>
          <a:solidFill>
            <a:srgbClr val="B6D7A8"/>
          </a:solidFill>
          <a:ln w="9525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8"/>
          <p:cNvSpPr/>
          <p:nvPr/>
        </p:nvSpPr>
        <p:spPr>
          <a:xfrm rot="-831189">
            <a:off x="3073375" y="1079118"/>
            <a:ext cx="4843797" cy="69230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274E13"/>
                </a:solidFill>
                <a:latin typeface="Arial"/>
              </a:rPr>
              <a:t>Дієслова минулого часу </a:t>
            </a:r>
            <a:b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274E13"/>
                </a:solidFill>
                <a:latin typeface="Arial"/>
              </a:rPr>
            </a:br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274E13"/>
                </a:solidFill>
                <a:latin typeface="Arial"/>
              </a:rPr>
              <a:t>змінюються за родами: ж.р.,ч.р.,с.р.</a:t>
            </a:r>
          </a:p>
        </p:txBody>
      </p:sp>
      <p:pic>
        <p:nvPicPr>
          <p:cNvPr id="106" name="Google Shape;106;p18"/>
          <p:cNvPicPr preferRelativeResize="0"/>
          <p:nvPr/>
        </p:nvPicPr>
        <p:blipFill rotWithShape="1">
          <a:blip r:embed="rId4">
            <a:alphaModFix/>
          </a:blip>
          <a:srcRect l="819" t="9756" r="11114" b="13662"/>
          <a:stretch/>
        </p:blipFill>
        <p:spPr>
          <a:xfrm>
            <a:off x="1830125" y="3365050"/>
            <a:ext cx="7428676" cy="339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/>
          <p:nvPr/>
        </p:nvSpPr>
        <p:spPr>
          <a:xfrm>
            <a:off x="2518875" y="2218750"/>
            <a:ext cx="6625152" cy="1210248"/>
          </a:xfrm>
          <a:prstGeom prst="cloud">
            <a:avLst/>
          </a:prstGeom>
          <a:solidFill>
            <a:srgbClr val="D0E0E3"/>
          </a:solidFill>
          <a:ln w="9525" cap="flat" cmpd="sng">
            <a:solidFill>
              <a:srgbClr val="0C34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8"/>
          <p:cNvSpPr/>
          <p:nvPr/>
        </p:nvSpPr>
        <p:spPr>
          <a:xfrm>
            <a:off x="3102975" y="2482175"/>
            <a:ext cx="5456962" cy="6833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274E13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274E13"/>
                </a:solidFill>
                <a:latin typeface="Arial"/>
              </a:rPr>
              <a:t>Прочитай. Спиши. </a:t>
            </a:r>
            <a:br>
              <a:rPr b="0" i="0">
                <a:ln w="9525" cap="flat" cmpd="sng">
                  <a:solidFill>
                    <a:srgbClr val="274E13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274E13"/>
                </a:solidFill>
                <a:latin typeface="Arial"/>
              </a:rPr>
            </a:br>
            <a:r>
              <a:rPr b="0" i="0">
                <a:ln w="9525" cap="flat" cmpd="sng">
                  <a:solidFill>
                    <a:srgbClr val="274E13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274E13"/>
                </a:solidFill>
                <a:latin typeface="Arial"/>
              </a:rPr>
              <a:t>Визнач час дієслів минулого часу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487122" cy="65532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/>
          <p:nvPr/>
        </p:nvSpPr>
        <p:spPr>
          <a:xfrm>
            <a:off x="1625025" y="2356650"/>
            <a:ext cx="6661224" cy="4348944"/>
          </a:xfrm>
          <a:prstGeom prst="cloud">
            <a:avLst/>
          </a:prstGeom>
          <a:solidFill>
            <a:srgbClr val="FFF2CC"/>
          </a:solidFill>
          <a:ln w="9525" cap="flat" cmpd="sng">
            <a:solidFill>
              <a:srgbClr val="BF9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9"/>
          <p:cNvSpPr/>
          <p:nvPr/>
        </p:nvSpPr>
        <p:spPr>
          <a:xfrm>
            <a:off x="2302400" y="3429000"/>
            <a:ext cx="5362415" cy="17366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ru-RU" b="0" i="0" dirty="0" err="1" smtClean="0">
                <a:ln w="9525" cap="flat" cmpd="sng">
                  <a:solidFill>
                    <a:srgbClr val="BF9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783F04"/>
                </a:solidFill>
                <a:latin typeface="Arial"/>
              </a:rPr>
              <a:t>Молодець</a:t>
            </a:r>
            <a:r>
              <a:rPr lang="ru-RU" b="0" i="0" dirty="0" smtClean="0">
                <a:ln w="9525" cap="flat" cmpd="sng">
                  <a:solidFill>
                    <a:srgbClr val="BF9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783F04"/>
                </a:solidFill>
                <a:latin typeface="Arial"/>
              </a:rPr>
              <a:t>!!!</a:t>
            </a:r>
            <a:endParaRPr b="0" i="0" dirty="0">
              <a:ln w="9525" cap="flat" cmpd="sng">
                <a:solidFill>
                  <a:srgbClr val="BF90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783F04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Office PowerPoint</Application>
  <PresentationFormat>Экран (4:3)</PresentationFormat>
  <Paragraphs>10</Paragraphs>
  <Slides>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Admin</cp:lastModifiedBy>
  <cp:revision>1</cp:revision>
  <dcterms:modified xsi:type="dcterms:W3CDTF">2020-05-17T11:58:39Z</dcterms:modified>
</cp:coreProperties>
</file>