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85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29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04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105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44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90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533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09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682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3151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693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110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1253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674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140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059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22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88BD58-7C9D-4C9A-B06C-42177ED935E8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3B6E83-B0E2-4F05-8143-002704015D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914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І. </a:t>
            </a:r>
            <a:r>
              <a:rPr lang="uk-UA" dirty="0" err="1" smtClean="0"/>
              <a:t>Фалькович</a:t>
            </a:r>
            <a:r>
              <a:rPr lang="uk-UA" dirty="0" smtClean="0"/>
              <a:t>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httpswww.youtube.comwatchv</a:t>
            </a:r>
            <a:r>
              <a:rPr lang="en-US" dirty="0" smtClean="0"/>
              <a:t>=5B83LHnNIN4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843965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І. Фалькович.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І. Фалькович. </dc:title>
  <dc:creator>HP</dc:creator>
  <cp:lastModifiedBy>HP</cp:lastModifiedBy>
  <cp:revision>1</cp:revision>
  <dcterms:created xsi:type="dcterms:W3CDTF">2021-03-12T12:03:02Z</dcterms:created>
  <dcterms:modified xsi:type="dcterms:W3CDTF">2021-03-12T12:03:39Z</dcterms:modified>
</cp:coreProperties>
</file>