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526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60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72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90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3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32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873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842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289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12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604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B2D3FF3-5123-4C0F-B62F-E1C547CDBC82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ADA7EF4-5E69-473A-99A8-E962274A5B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790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Розвиток мовлення. Текст-розповідь.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https://www.youtube.com/watch?v=yvwLGcQ3k-Q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5007823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8</TotalTime>
  <Words>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Corbel</vt:lpstr>
      <vt:lpstr>Базис</vt:lpstr>
      <vt:lpstr>Розвиток мовлення. Текст-розповідь.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мовлення. Текст-розповідь.</dc:title>
  <dc:creator>HP</dc:creator>
  <cp:lastModifiedBy>HP</cp:lastModifiedBy>
  <cp:revision>1</cp:revision>
  <dcterms:created xsi:type="dcterms:W3CDTF">2021-03-24T08:37:04Z</dcterms:created>
  <dcterms:modified xsi:type="dcterms:W3CDTF">2021-03-24T08:45:11Z</dcterms:modified>
</cp:coreProperties>
</file>