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84" y="2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A969-C986-4189-B156-E320270B088C}" type="datetimeFigureOut">
              <a:rPr lang="ru-RU" smtClean="0"/>
              <a:t>05.08.2019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5D551-CBF1-4983-844B-78116D1F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68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A969-C986-4189-B156-E320270B088C}" type="datetimeFigureOut">
              <a:rPr lang="ru-RU" smtClean="0"/>
              <a:t>05.08.2019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5D551-CBF1-4983-844B-78116D1F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33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A969-C986-4189-B156-E320270B088C}" type="datetimeFigureOut">
              <a:rPr lang="ru-RU" smtClean="0"/>
              <a:t>05.08.2019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5D551-CBF1-4983-844B-78116D1F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8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A969-C986-4189-B156-E320270B088C}" type="datetimeFigureOut">
              <a:rPr lang="ru-RU" smtClean="0"/>
              <a:t>05.08.2019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5D551-CBF1-4983-844B-78116D1F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0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A969-C986-4189-B156-E320270B088C}" type="datetimeFigureOut">
              <a:rPr lang="ru-RU" smtClean="0"/>
              <a:t>05.08.2019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5D551-CBF1-4983-844B-78116D1F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59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A969-C986-4189-B156-E320270B088C}" type="datetimeFigureOut">
              <a:rPr lang="ru-RU" smtClean="0"/>
              <a:t>05.08.2019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5D551-CBF1-4983-844B-78116D1F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85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A969-C986-4189-B156-E320270B088C}" type="datetimeFigureOut">
              <a:rPr lang="ru-RU" smtClean="0"/>
              <a:t>05.08.2019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5D551-CBF1-4983-844B-78116D1F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14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A969-C986-4189-B156-E320270B088C}" type="datetimeFigureOut">
              <a:rPr lang="ru-RU" smtClean="0"/>
              <a:t>05.08.2019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5D551-CBF1-4983-844B-78116D1F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70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A969-C986-4189-B156-E320270B088C}" type="datetimeFigureOut">
              <a:rPr lang="ru-RU" smtClean="0"/>
              <a:t>05.08.2019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5D551-CBF1-4983-844B-78116D1F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15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A969-C986-4189-B156-E320270B088C}" type="datetimeFigureOut">
              <a:rPr lang="ru-RU" smtClean="0"/>
              <a:t>05.08.2019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5D551-CBF1-4983-844B-78116D1F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58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A969-C986-4189-B156-E320270B088C}" type="datetimeFigureOut">
              <a:rPr lang="ru-RU" smtClean="0"/>
              <a:t>05.08.2019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5D551-CBF1-4983-844B-78116D1F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67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5A969-C986-4189-B156-E320270B088C}" type="datetimeFigureOut">
              <a:rPr lang="ru-RU" smtClean="0"/>
              <a:t>05.08.2019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5D551-CBF1-4983-844B-78116D1F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80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44" y="0"/>
            <a:ext cx="9164544" cy="687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0" y="836712"/>
            <a:ext cx="4174232" cy="1470025"/>
          </a:xfrm>
        </p:spPr>
        <p:txBody>
          <a:bodyPr/>
          <a:lstStyle/>
          <a:p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Ярослав Стельмах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8104" y="3140968"/>
            <a:ext cx="2552328" cy="1752600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b="1" cap="all" dirty="0" smtClean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Літературне читання </a:t>
            </a:r>
          </a:p>
          <a:p>
            <a:r>
              <a:rPr lang="uk-UA" b="1" cap="all" dirty="0" smtClean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3 клас</a:t>
            </a:r>
            <a:endParaRPr lang="ru-RU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26" name="Picture 2" descr="Ð ÐµÐ·ÑÐ»ÑÑÐ°Ñ Ð¿Ð¾ÑÑÐºÑ Ð·Ð¾Ð±ÑÐ°Ð¶ÐµÐ½Ñ Ð·Ð° Ð·Ð°Ð¿Ð¸ÑÐ¾Ð¼ &quot;ÐºÐ°ÑÑÐ¸Ð½ÐºÐ¸ ÑÑÐ¾ÑÐ»Ð°Ð² ÑÑÐµÐ»ÑÐ¼Ð°Ñ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6048"/>
            <a:ext cx="4608512" cy="653049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07903" y="6309320"/>
            <a:ext cx="527022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КУ ССШ № 17,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м.Суми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Василега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І.М.</a:t>
            </a:r>
            <a:endParaRPr lang="ru-RU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062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44" y="-15408"/>
            <a:ext cx="9164544" cy="687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328575" y="2782670"/>
            <a:ext cx="4558799" cy="338554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	Ярослав Стельмах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народився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30 листопада 1949 року у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Києві,у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сім’ї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письменника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Михайла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Стельмаха.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Ріс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дитиною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обдарованою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, з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різнобічними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інтересами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	З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дитинства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захоплювався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спортом,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музикою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іноземними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мовами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Займався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плаванням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гімнастикою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, а з боксу і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боротьби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здобув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спортивні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розряди.Грав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фортепіано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, любив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65E15"/>
                </a:solidFill>
                <a:effectLst/>
                <a:latin typeface="Times New Roman" pitchFamily="18" charset="0"/>
                <a:cs typeface="Times New Roman" pitchFamily="18" charset="0"/>
              </a:rPr>
              <a:t>  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гітару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122" name="Picture 2" descr="Ð ÐµÐ·ÑÐ»ÑÑÐ°Ñ Ð¿Ð¾ÑÑÐºÑ Ð·Ð¾Ð±ÑÐ°Ð¶ÐµÐ½Ñ Ð·Ð° Ð·Ð°Ð¿Ð¸ÑÐ¾Ð¼ &quot;ÐºÐ°ÑÑÐ¸Ð½ÐºÐ¸ ÑÑÐ¾ÑÐ»Ð°Ð² ÑÑÐµÐ»ÑÐ¼Ð°Ñ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130354"/>
            <a:ext cx="2924344" cy="35358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8" y="224081"/>
            <a:ext cx="4117063" cy="319721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05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44" y="-15408"/>
            <a:ext cx="9164544" cy="687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5" name="AutoShape 2" descr="Ð ÐµÐ·ÑÐ»ÑÑÐ°Ñ Ð¿Ð¾ÑÑÐºÑ Ð·Ð¾Ð±ÑÐ°Ð¶ÐµÐ½Ñ Ð·Ð° Ð·Ð°Ð¿Ð¸ÑÐ¾Ð¼ &quot;ÐºÐ°ÑÑÐ¸Ð½ÐºÐ¸ ÑÑÐ¾ÑÐ»Ð°Ð² ÑÑÐµÐ»ÑÐ¼Ð°Ñ Ð² Ð´Ð¸ÑÐ¸Ð½ÑÑÐ²Ñ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Ð ÐµÐ·ÑÐ»ÑÑÐ°Ñ Ð¿Ð¾ÑÑÐºÑ Ð·Ð¾Ð±ÑÐ°Ð¶ÐµÐ½Ñ Ð·Ð° Ð·Ð°Ð¿Ð¸ÑÐ¾Ð¼ &quot;ÐºÐ°ÑÑÐ¸Ð½ÐºÐ¸ ÑÑÐ¾ÑÐ»Ð°Ð² ÑÑÐµÐ»ÑÐ¼Ð°Ñ Ð² Ð´Ð¸ÑÐ¸Ð½ÑÑÐ²Ñ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Ð ÐµÐ·ÑÐ»ÑÑÐ°Ñ Ð¿Ð¾ÑÑÐºÑ Ð·Ð¾Ð±ÑÐ°Ð¶ÐµÐ½Ñ Ð·Ð° Ð·Ð°Ð¿Ð¸ÑÐ¾Ð¼ &quot;ÐºÐ°ÑÑÐ¸Ð½ÐºÐ¸ ÑÑÐ¾ÑÐ»Ð°Ð² ÑÑÐµÐ»ÑÐ¼Ð°Ñ Ð² Ð´Ð¸ÑÐ¸Ð½ÑÑÐ²Ñ&quot;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5" name="Picture 9" descr="Ð¯ÑÐ¾ÑÐ»Ð°Ð² Ð¡ÑÐµÐ»ÑÐ¼Ð°Ñ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73" y="207769"/>
            <a:ext cx="4819523" cy="358662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000408" y="1436461"/>
            <a:ext cx="37151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/>
              <a:t>1963 рік </a:t>
            </a:r>
          </a:p>
          <a:p>
            <a:pPr algn="ctr"/>
            <a:r>
              <a:rPr lang="uk-UA" sz="2800" b="1" dirty="0" smtClean="0"/>
              <a:t>«Люди не все знають»</a:t>
            </a:r>
            <a:endParaRPr lang="ru-RU" sz="2800" b="1" dirty="0"/>
          </a:p>
        </p:txBody>
      </p:sp>
      <p:pic>
        <p:nvPicPr>
          <p:cNvPr id="4109" name="Picture 13" descr="ÐÐ°ÑÑÐ° Ð¡ÑÐµÐ»ÑÐ¼Ð°Ñ - &quot;ÐÑÐ´Ð¸ Ð½Ðµ Ð²ÑÑ Ð·Ð½Ð°ÑÑ&quot; (1963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99262"/>
            <a:ext cx="4877966" cy="361225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456574" y="4581128"/>
            <a:ext cx="28071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/>
              <a:t>Ярослав і Марта </a:t>
            </a:r>
          </a:p>
          <a:p>
            <a:pPr algn="ctr"/>
            <a:r>
              <a:rPr lang="uk-UA" sz="2800" b="1" dirty="0" smtClean="0"/>
              <a:t>Стельмах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27815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44" y="-15408"/>
            <a:ext cx="9164544" cy="687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491880" y="404664"/>
            <a:ext cx="5422895" cy="58477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i="1" dirty="0"/>
              <a:t> З </a:t>
            </a:r>
            <a:r>
              <a:rPr lang="ru-RU" sz="2000" b="1" i="1" dirty="0" err="1"/>
              <a:t>малих</a:t>
            </a:r>
            <a:r>
              <a:rPr lang="ru-RU" sz="2000" b="1" i="1" dirty="0"/>
              <a:t> </a:t>
            </a:r>
            <a:r>
              <a:rPr lang="ru-RU" sz="2000" b="1" i="1" dirty="0" err="1"/>
              <a:t>літ</a:t>
            </a:r>
            <a:r>
              <a:rPr lang="ru-RU" sz="2000" b="1" i="1" dirty="0"/>
              <a:t> почав </a:t>
            </a:r>
            <a:r>
              <a:rPr lang="ru-RU" sz="2000" b="1" i="1" dirty="0" err="1"/>
              <a:t>вивчати</a:t>
            </a:r>
            <a:r>
              <a:rPr lang="ru-RU" sz="2000" b="1" i="1" dirty="0"/>
              <a:t> </a:t>
            </a:r>
            <a:r>
              <a:rPr lang="ru-RU" sz="2000" b="1" i="1" dirty="0" err="1"/>
              <a:t>англійську</a:t>
            </a:r>
            <a:r>
              <a:rPr lang="ru-RU" sz="2000" b="1" i="1" dirty="0"/>
              <a:t> </a:t>
            </a:r>
            <a:r>
              <a:rPr lang="ru-RU" sz="2000" b="1" i="1" dirty="0" err="1"/>
              <a:t>мову</a:t>
            </a:r>
            <a:r>
              <a:rPr lang="ru-RU" sz="2000" b="1" i="1" dirty="0"/>
              <a:t> і, </a:t>
            </a:r>
            <a:r>
              <a:rPr lang="ru-RU" sz="2000" b="1" i="1" dirty="0" err="1"/>
              <a:t>варто</a:t>
            </a:r>
            <a:r>
              <a:rPr lang="ru-RU" sz="2000" b="1" i="1" dirty="0"/>
              <a:t> </a:t>
            </a:r>
            <a:r>
              <a:rPr lang="ru-RU" sz="2000" b="1" i="1" dirty="0" err="1"/>
              <a:t>сказати</a:t>
            </a:r>
            <a:r>
              <a:rPr lang="ru-RU" sz="2000" b="1" i="1" dirty="0"/>
              <a:t>, не без </a:t>
            </a:r>
            <a:r>
              <a:rPr lang="ru-RU" sz="2000" b="1" i="1" dirty="0" err="1"/>
              <a:t>успіху</a:t>
            </a:r>
            <a:r>
              <a:rPr lang="ru-RU" sz="2000" b="1" i="1" dirty="0"/>
              <a:t>. </a:t>
            </a:r>
            <a:endParaRPr lang="ru-RU" sz="2000" b="1" i="1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/>
              <a:t>	</a:t>
            </a:r>
            <a:r>
              <a:rPr lang="ru-RU" sz="2000" b="1" i="1" dirty="0" err="1" smtClean="0"/>
              <a:t>Після</a:t>
            </a:r>
            <a:r>
              <a:rPr lang="ru-RU" sz="2000" b="1" i="1" dirty="0" smtClean="0"/>
              <a:t> </a:t>
            </a:r>
            <a:r>
              <a:rPr lang="ru-RU" sz="2000" b="1" i="1" dirty="0" err="1"/>
              <a:t>закінчення</a:t>
            </a:r>
            <a:r>
              <a:rPr lang="ru-RU" sz="2000" b="1" i="1" dirty="0"/>
              <a:t> </a:t>
            </a:r>
            <a:r>
              <a:rPr lang="ru-RU" sz="2000" b="1" i="1" dirty="0" err="1"/>
              <a:t>середньої</a:t>
            </a:r>
            <a:r>
              <a:rPr lang="ru-RU" sz="2000" b="1" i="1" dirty="0"/>
              <a:t> </a:t>
            </a:r>
            <a:r>
              <a:rPr lang="ru-RU" sz="2000" b="1" i="1" dirty="0" err="1"/>
              <a:t>школи</a:t>
            </a:r>
            <a:r>
              <a:rPr lang="ru-RU" sz="2000" b="1" i="1" dirty="0"/>
              <a:t> </a:t>
            </a:r>
            <a:r>
              <a:rPr lang="ru-RU" sz="2000" b="1" i="1" dirty="0" err="1"/>
              <a:t>вчився</a:t>
            </a:r>
            <a:r>
              <a:rPr lang="ru-RU" sz="2000" b="1" i="1" dirty="0"/>
              <a:t> в </a:t>
            </a:r>
            <a:r>
              <a:rPr lang="ru-RU" sz="2000" b="1" i="1" dirty="0" err="1"/>
              <a:t>Київському</a:t>
            </a:r>
            <a:r>
              <a:rPr lang="ru-RU" sz="2000" b="1" i="1" dirty="0"/>
              <a:t> </a:t>
            </a:r>
            <a:r>
              <a:rPr lang="ru-RU" sz="2000" b="1" i="1" dirty="0" err="1"/>
              <a:t>інституті</a:t>
            </a:r>
            <a:r>
              <a:rPr lang="ru-RU" sz="2000" b="1" i="1" dirty="0"/>
              <a:t> </a:t>
            </a:r>
            <a:r>
              <a:rPr lang="ru-RU" sz="2000" b="1" i="1" dirty="0" err="1"/>
              <a:t>іноземних</a:t>
            </a:r>
            <a:r>
              <a:rPr lang="ru-RU" sz="2000" b="1" i="1" dirty="0"/>
              <a:t> </a:t>
            </a:r>
            <a:r>
              <a:rPr lang="ru-RU" sz="2000" b="1" i="1" dirty="0" err="1"/>
              <a:t>мов</a:t>
            </a:r>
            <a:r>
              <a:rPr lang="ru-RU" sz="2000" b="1" i="1" dirty="0"/>
              <a:t>, </a:t>
            </a:r>
            <a:r>
              <a:rPr lang="ru-RU" sz="2000" b="1" i="1" dirty="0" err="1"/>
              <a:t>потім</a:t>
            </a:r>
            <a:r>
              <a:rPr lang="ru-RU" sz="2000" b="1" i="1" dirty="0"/>
              <a:t> в </a:t>
            </a:r>
            <a:r>
              <a:rPr lang="ru-RU" sz="2000" b="1" i="1" dirty="0" err="1"/>
              <a:t>аспірантурі</a:t>
            </a:r>
            <a:r>
              <a:rPr lang="ru-RU" sz="2000" b="1" i="1" dirty="0"/>
              <a:t>, </a:t>
            </a:r>
            <a:r>
              <a:rPr lang="ru-RU" sz="2000" b="1" i="1" dirty="0" err="1"/>
              <a:t>займався</a:t>
            </a:r>
            <a:r>
              <a:rPr lang="ru-RU" sz="2000" b="1" i="1" dirty="0"/>
              <a:t> </a:t>
            </a:r>
            <a:r>
              <a:rPr lang="ru-RU" sz="2000" b="1" i="1" dirty="0" err="1"/>
              <a:t>перекладацькою</a:t>
            </a:r>
            <a:r>
              <a:rPr lang="ru-RU" sz="2000" b="1" i="1" dirty="0"/>
              <a:t> </a:t>
            </a:r>
            <a:r>
              <a:rPr lang="ru-RU" sz="2000" b="1" i="1" dirty="0" err="1"/>
              <a:t>діяльністю</a:t>
            </a:r>
            <a:r>
              <a:rPr lang="ru-RU" sz="2000" b="1" i="1" dirty="0"/>
              <a:t>. «Я почав </a:t>
            </a:r>
            <a:r>
              <a:rPr lang="ru-RU" sz="2000" b="1" i="1" dirty="0" err="1"/>
              <a:t>перекладати</a:t>
            </a:r>
            <a:r>
              <a:rPr lang="ru-RU" sz="2000" b="1" i="1" dirty="0"/>
              <a:t>, – </a:t>
            </a:r>
            <a:r>
              <a:rPr lang="ru-RU" sz="2000" b="1" i="1" dirty="0" err="1"/>
              <a:t>згадує</a:t>
            </a:r>
            <a:r>
              <a:rPr lang="ru-RU" sz="2000" b="1" i="1" dirty="0"/>
              <a:t> Ярослав Михайлович, – </a:t>
            </a:r>
            <a:r>
              <a:rPr lang="ru-RU" sz="2000" b="1" i="1" dirty="0" err="1"/>
              <a:t>іще</a:t>
            </a:r>
            <a:r>
              <a:rPr lang="ru-RU" sz="2000" b="1" i="1" dirty="0"/>
              <a:t>  </a:t>
            </a:r>
            <a:r>
              <a:rPr lang="ru-RU" sz="2000" b="1" i="1" dirty="0" err="1"/>
              <a:t>навчаючись</a:t>
            </a:r>
            <a:r>
              <a:rPr lang="ru-RU" sz="2000" b="1" i="1" dirty="0"/>
              <a:t>  в </a:t>
            </a:r>
            <a:r>
              <a:rPr lang="ru-RU" sz="2000" b="1" i="1" dirty="0" err="1"/>
              <a:t>Київському</a:t>
            </a:r>
            <a:r>
              <a:rPr lang="ru-RU" sz="2000" b="1" i="1" dirty="0"/>
              <a:t> </a:t>
            </a:r>
            <a:r>
              <a:rPr lang="ru-RU" sz="2000" b="1" i="1" dirty="0" err="1"/>
              <a:t>інституті</a:t>
            </a:r>
            <a:r>
              <a:rPr lang="ru-RU" sz="2000" b="1" i="1" dirty="0"/>
              <a:t> </a:t>
            </a:r>
            <a:r>
              <a:rPr lang="ru-RU" sz="2000" b="1" i="1" dirty="0" err="1"/>
              <a:t>іноземних</a:t>
            </a:r>
            <a:r>
              <a:rPr lang="ru-RU" sz="2000" b="1" i="1" dirty="0"/>
              <a:t> </a:t>
            </a:r>
            <a:r>
              <a:rPr lang="ru-RU" sz="2000" b="1" i="1" dirty="0" err="1"/>
              <a:t>мов</a:t>
            </a:r>
            <a:r>
              <a:rPr lang="ru-RU" sz="2000" b="1" i="1" dirty="0"/>
              <a:t>. </a:t>
            </a:r>
            <a:r>
              <a:rPr lang="ru-RU" sz="2000" b="1" i="1" dirty="0" err="1"/>
              <a:t>Спершу</a:t>
            </a:r>
            <a:r>
              <a:rPr lang="ru-RU" sz="2000" b="1" i="1" dirty="0"/>
              <a:t>  мене </a:t>
            </a:r>
            <a:r>
              <a:rPr lang="ru-RU" sz="2000" b="1" i="1" dirty="0" err="1"/>
              <a:t>зацікавила</a:t>
            </a:r>
            <a:r>
              <a:rPr lang="ru-RU" sz="2000" b="1" i="1" dirty="0"/>
              <a:t> книга, яку </a:t>
            </a:r>
            <a:r>
              <a:rPr lang="ru-RU" sz="2000" b="1" i="1" dirty="0" err="1"/>
              <a:t>мені</a:t>
            </a:r>
            <a:r>
              <a:rPr lang="ru-RU" sz="2000" b="1" i="1" dirty="0"/>
              <a:t> привезли з </a:t>
            </a:r>
            <a:r>
              <a:rPr lang="ru-RU" sz="2000" b="1" i="1" dirty="0" err="1"/>
              <a:t>Канади</a:t>
            </a:r>
            <a:r>
              <a:rPr lang="ru-RU" sz="2000" b="1" i="1" dirty="0"/>
              <a:t>. Автор </a:t>
            </a:r>
            <a:r>
              <a:rPr lang="ru-RU" sz="2000" b="1" i="1" dirty="0" err="1"/>
              <a:t>її</a:t>
            </a:r>
            <a:r>
              <a:rPr lang="ru-RU" sz="2000" b="1" i="1" dirty="0"/>
              <a:t> – перший в </a:t>
            </a:r>
            <a:r>
              <a:rPr lang="ru-RU" sz="2000" b="1" i="1" dirty="0" err="1"/>
              <a:t>історії</a:t>
            </a:r>
            <a:r>
              <a:rPr lang="ru-RU" sz="2000" b="1" i="1" dirty="0"/>
              <a:t> </a:t>
            </a:r>
            <a:r>
              <a:rPr lang="ru-RU" sz="2000" b="1" i="1" dirty="0" err="1"/>
              <a:t>свого</a:t>
            </a:r>
            <a:r>
              <a:rPr lang="ru-RU" sz="2000" b="1" i="1" dirty="0"/>
              <a:t> народу </a:t>
            </a:r>
            <a:r>
              <a:rPr lang="ru-RU" sz="2000" b="1" i="1" dirty="0" err="1"/>
              <a:t>ескімоський</a:t>
            </a:r>
            <a:r>
              <a:rPr lang="ru-RU" sz="2000" b="1" i="1" dirty="0"/>
              <a:t> </a:t>
            </a:r>
            <a:r>
              <a:rPr lang="ru-RU" sz="2000" b="1" i="1" dirty="0" err="1"/>
              <a:t>письменник</a:t>
            </a:r>
            <a:r>
              <a:rPr lang="ru-RU" sz="2000" b="1" i="1" dirty="0"/>
              <a:t> </a:t>
            </a:r>
            <a:r>
              <a:rPr lang="ru-RU" sz="2000" b="1" i="1" dirty="0" err="1"/>
              <a:t>Маркузі</a:t>
            </a:r>
            <a:r>
              <a:rPr lang="ru-RU" sz="2000" b="1" i="1" dirty="0"/>
              <a:t>. Книжка адресована </a:t>
            </a:r>
            <a:r>
              <a:rPr lang="ru-RU" sz="2000" b="1" i="1" dirty="0" err="1"/>
              <a:t>дітям</a:t>
            </a:r>
            <a:r>
              <a:rPr lang="ru-RU" sz="2000" b="1" i="1" dirty="0"/>
              <a:t> і </a:t>
            </a:r>
            <a:r>
              <a:rPr lang="ru-RU" sz="2000" b="1" i="1" dirty="0" err="1"/>
              <a:t>цікаво</a:t>
            </a:r>
            <a:r>
              <a:rPr lang="ru-RU" sz="2000" b="1" i="1" dirty="0"/>
              <a:t>, </a:t>
            </a:r>
            <a:r>
              <a:rPr lang="ru-RU" sz="2000" b="1" i="1" dirty="0" err="1"/>
              <a:t>дохідливо</a:t>
            </a:r>
            <a:r>
              <a:rPr lang="ru-RU" sz="2000" b="1" i="1" dirty="0"/>
              <a:t> </a:t>
            </a:r>
            <a:r>
              <a:rPr lang="ru-RU" sz="2000" b="1" i="1" dirty="0" err="1"/>
              <a:t>розповідає</a:t>
            </a:r>
            <a:r>
              <a:rPr lang="ru-RU" sz="2000" b="1" i="1" dirty="0"/>
              <a:t> про </a:t>
            </a:r>
            <a:r>
              <a:rPr lang="ru-RU" sz="2000" b="1" i="1" dirty="0" err="1"/>
              <a:t>суворе</a:t>
            </a:r>
            <a:r>
              <a:rPr lang="ru-RU" sz="2000" b="1" i="1" dirty="0"/>
              <a:t>, </a:t>
            </a:r>
            <a:r>
              <a:rPr lang="ru-RU" sz="2000" b="1" i="1" dirty="0" err="1"/>
              <a:t>сповнене</a:t>
            </a:r>
            <a:r>
              <a:rPr lang="ru-RU" sz="2000" b="1" i="1" dirty="0"/>
              <a:t> </a:t>
            </a:r>
            <a:r>
              <a:rPr lang="ru-RU" sz="2000" b="1" i="1" dirty="0" err="1"/>
              <a:t>небезпек</a:t>
            </a:r>
            <a:r>
              <a:rPr lang="ru-RU" sz="2000" b="1" i="1" dirty="0"/>
              <a:t> і </a:t>
            </a:r>
            <a:r>
              <a:rPr lang="ru-RU" sz="2000" b="1" i="1" dirty="0" err="1"/>
              <a:t>тяжкої</a:t>
            </a:r>
            <a:r>
              <a:rPr lang="ru-RU" sz="2000" b="1" i="1" dirty="0"/>
              <a:t> </a:t>
            </a:r>
            <a:r>
              <a:rPr lang="ru-RU" sz="2000" b="1" i="1" dirty="0" err="1"/>
              <a:t>праці</a:t>
            </a:r>
            <a:r>
              <a:rPr lang="ru-RU" sz="2000" b="1" i="1" dirty="0"/>
              <a:t> </a:t>
            </a:r>
            <a:r>
              <a:rPr lang="ru-RU" sz="2000" b="1" i="1" dirty="0" err="1"/>
              <a:t>життя</a:t>
            </a:r>
            <a:r>
              <a:rPr lang="ru-RU" sz="2000" b="1" i="1" dirty="0"/>
              <a:t> </a:t>
            </a:r>
            <a:r>
              <a:rPr lang="ru-RU" sz="2000" b="1" i="1" dirty="0" err="1"/>
              <a:t>ескімоських</a:t>
            </a:r>
            <a:r>
              <a:rPr lang="ru-RU" sz="2000" b="1" i="1" dirty="0"/>
              <a:t> племен. </a:t>
            </a:r>
            <a:r>
              <a:rPr lang="ru-RU" sz="2000" b="1" i="1" dirty="0" err="1"/>
              <a:t>Звалася</a:t>
            </a:r>
            <a:r>
              <a:rPr lang="ru-RU" sz="2000" b="1" i="1" dirty="0"/>
              <a:t> вона «Гарпун </a:t>
            </a:r>
            <a:r>
              <a:rPr lang="ru-RU" sz="2000" b="1" i="1" dirty="0" err="1"/>
              <a:t>мисливця</a:t>
            </a:r>
            <a:r>
              <a:rPr lang="ru-RU" sz="2000" b="1" i="1" dirty="0"/>
              <a:t>» і </a:t>
            </a:r>
            <a:r>
              <a:rPr lang="ru-RU" sz="2000" b="1" i="1" dirty="0" err="1"/>
              <a:t>працював</a:t>
            </a:r>
            <a:r>
              <a:rPr lang="ru-RU" sz="2000" b="1" i="1" dirty="0"/>
              <a:t> я над </a:t>
            </a:r>
            <a:r>
              <a:rPr lang="ru-RU" sz="2000" b="1" i="1" dirty="0" err="1"/>
              <a:t>її</a:t>
            </a:r>
            <a:r>
              <a:rPr lang="ru-RU" sz="2000" b="1" i="1" dirty="0"/>
              <a:t> перекладом з великим </a:t>
            </a:r>
            <a:r>
              <a:rPr lang="ru-RU" sz="2000" b="1" i="1" dirty="0" err="1"/>
              <a:t>задоволенням</a:t>
            </a:r>
            <a:r>
              <a:rPr lang="ru-RU" sz="2000" b="1" i="1" dirty="0"/>
              <a:t>». На час </a:t>
            </a:r>
            <a:r>
              <a:rPr lang="ru-RU" sz="2000" b="1" i="1" dirty="0" err="1"/>
              <a:t>закінчення</a:t>
            </a:r>
            <a:r>
              <a:rPr lang="ru-RU" sz="2000" b="1" i="1" dirty="0"/>
              <a:t> </a:t>
            </a:r>
            <a:r>
              <a:rPr lang="ru-RU" sz="2000" b="1" i="1" dirty="0" err="1"/>
              <a:t>інституту</a:t>
            </a:r>
            <a:r>
              <a:rPr lang="ru-RU" sz="2000" b="1" i="1" dirty="0"/>
              <a:t> Ярослав </a:t>
            </a:r>
            <a:r>
              <a:rPr lang="ru-RU" sz="2000" b="1" i="1" dirty="0" err="1"/>
              <a:t>мав</a:t>
            </a:r>
            <a:r>
              <a:rPr lang="ru-RU" sz="2000" b="1" i="1" dirty="0"/>
              <a:t> уже </a:t>
            </a:r>
            <a:r>
              <a:rPr lang="ru-RU" sz="2000" b="1" i="1" dirty="0" err="1"/>
              <a:t>декілька</a:t>
            </a:r>
            <a:r>
              <a:rPr lang="ru-RU" sz="2000" b="1" i="1" dirty="0"/>
              <a:t> </a:t>
            </a:r>
            <a:r>
              <a:rPr lang="ru-RU" sz="2000" b="1" i="1" dirty="0" err="1"/>
              <a:t>друкованих</a:t>
            </a:r>
            <a:r>
              <a:rPr lang="ru-RU" sz="2000" b="1" i="1" dirty="0"/>
              <a:t> </a:t>
            </a:r>
            <a:r>
              <a:rPr lang="ru-RU" sz="2000" b="1" i="1" dirty="0" err="1"/>
              <a:t>перекладів</a:t>
            </a:r>
            <a:r>
              <a:rPr lang="ru-RU" sz="2000" b="1" i="1" dirty="0"/>
              <a:t> з </a:t>
            </a:r>
            <a:r>
              <a:rPr lang="ru-RU" sz="2000" b="1" i="1" dirty="0" err="1"/>
              <a:t>англійської</a:t>
            </a:r>
            <a:r>
              <a:rPr lang="ru-RU" sz="2000" b="1" i="1" dirty="0"/>
              <a:t> </a:t>
            </a:r>
            <a:r>
              <a:rPr lang="ru-RU" sz="2000" b="1" i="1" dirty="0" err="1"/>
              <a:t>мови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265E15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Ð ÐµÐ·ÑÐ»ÑÑÐ°Ñ Ð¿Ð¾ÑÑÐºÑ Ð·Ð¾Ð±ÑÐ°Ð¶ÐµÐ½Ñ Ð·Ð° Ð·Ð°Ð¿Ð¸ÑÐ¾Ð¼ &quot;ÐºÐ°ÑÑÐ¸Ð½ÐºÐ¸ ÑÐ²Ð¾ÑÐ¸ ÑÑÐ¾ÑÐ»Ð°Ð²Ð° ÑÑÐµÐ»ÑÐ¼Ð°ÑÐ° Ð½Ð°Ð¹ÐºÑÐ°ÑÐ¸Ð¹ Ð½Ð°Ð¼ÐµÑ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2445546" cy="380136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71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44" y="-15408"/>
            <a:ext cx="9164544" cy="687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211960" y="672952"/>
            <a:ext cx="4630805" cy="36933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/>
              <a:t>	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Незважаючи</a:t>
            </a: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>
                <a:solidFill>
                  <a:srgbClr val="002060"/>
                </a:solidFill>
              </a:rPr>
              <a:t>на </a:t>
            </a:r>
            <a:r>
              <a:rPr lang="ru-RU" sz="2000" b="1" i="1" dirty="0" err="1">
                <a:solidFill>
                  <a:srgbClr val="002060"/>
                </a:solidFill>
              </a:rPr>
              <a:t>відчутні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успіхи</a:t>
            </a:r>
            <a:r>
              <a:rPr lang="ru-RU" sz="2000" b="1" i="1" dirty="0">
                <a:solidFill>
                  <a:srgbClr val="002060"/>
                </a:solidFill>
              </a:rPr>
              <a:t> в </a:t>
            </a:r>
            <a:r>
              <a:rPr lang="ru-RU" sz="2000" b="1" i="1" dirty="0" err="1">
                <a:solidFill>
                  <a:srgbClr val="002060"/>
                </a:solidFill>
              </a:rPr>
              <a:t>галузі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художнього</a:t>
            </a:r>
            <a:r>
              <a:rPr lang="ru-RU" sz="2000" b="1" i="1" dirty="0">
                <a:solidFill>
                  <a:srgbClr val="002060"/>
                </a:solidFill>
              </a:rPr>
              <a:t> перекладу, </a:t>
            </a:r>
            <a:r>
              <a:rPr lang="ru-RU" sz="2000" b="1" i="1" dirty="0" err="1">
                <a:solidFill>
                  <a:srgbClr val="002060"/>
                </a:solidFill>
              </a:rPr>
              <a:t>несподівано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навіть</a:t>
            </a:r>
            <a:r>
              <a:rPr lang="ru-RU" sz="2000" b="1" i="1" dirty="0">
                <a:solidFill>
                  <a:srgbClr val="002060"/>
                </a:solidFill>
              </a:rPr>
              <a:t> для самого себе Я. Стельмах почав </a:t>
            </a:r>
            <a:r>
              <a:rPr lang="ru-RU" sz="2000" b="1" i="1" dirty="0" err="1">
                <a:solidFill>
                  <a:srgbClr val="002060"/>
                </a:solidFill>
              </a:rPr>
              <a:t>писати</a:t>
            </a:r>
            <a:r>
              <a:rPr lang="ru-RU" sz="2000" b="1" i="1" dirty="0">
                <a:solidFill>
                  <a:srgbClr val="002060"/>
                </a:solidFill>
              </a:rPr>
              <a:t> твори для </a:t>
            </a:r>
            <a:r>
              <a:rPr lang="ru-RU" sz="2000" b="1" i="1" dirty="0" err="1">
                <a:solidFill>
                  <a:srgbClr val="002060"/>
                </a:solidFill>
              </a:rPr>
              <a:t>дітей</a:t>
            </a:r>
            <a:r>
              <a:rPr lang="ru-RU" sz="2000" b="1" i="1" dirty="0">
                <a:solidFill>
                  <a:srgbClr val="002060"/>
                </a:solidFill>
              </a:rPr>
              <a:t>. </a:t>
            </a:r>
            <a:endParaRPr lang="ru-RU" sz="2000" b="1" i="1" dirty="0" smtClean="0">
              <a:solidFill>
                <a:srgbClr val="002060"/>
              </a:solidFill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solidFill>
                  <a:srgbClr val="002060"/>
                </a:solidFill>
              </a:rPr>
              <a:t>          У </a:t>
            </a:r>
            <a:r>
              <a:rPr lang="ru-RU" sz="2000" b="1" i="1" dirty="0">
                <a:solidFill>
                  <a:srgbClr val="002060"/>
                </a:solidFill>
              </a:rPr>
              <a:t>1975 </a:t>
            </a:r>
            <a:r>
              <a:rPr lang="ru-RU" sz="2000" b="1" i="1" dirty="0" err="1">
                <a:solidFill>
                  <a:srgbClr val="002060"/>
                </a:solidFill>
              </a:rPr>
              <a:t>році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вийшла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його</a:t>
            </a:r>
            <a:r>
              <a:rPr lang="ru-RU" sz="2000" b="1" i="1" dirty="0">
                <a:solidFill>
                  <a:srgbClr val="002060"/>
                </a:solidFill>
              </a:rPr>
              <a:t> перша книжка – </a:t>
            </a:r>
            <a:r>
              <a:rPr lang="ru-RU" sz="2000" b="1" i="1" dirty="0" err="1">
                <a:solidFill>
                  <a:srgbClr val="002060"/>
                </a:solidFill>
              </a:rPr>
              <a:t>збірка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оповідань</a:t>
            </a:r>
            <a:r>
              <a:rPr lang="ru-RU" sz="2000" b="1" i="1" dirty="0">
                <a:solidFill>
                  <a:srgbClr val="002060"/>
                </a:solidFill>
              </a:rPr>
              <a:t> «Манок». Через три роки </a:t>
            </a:r>
            <a:r>
              <a:rPr lang="ru-RU" sz="2000" b="1" i="1" dirty="0" err="1">
                <a:solidFill>
                  <a:srgbClr val="002060"/>
                </a:solidFill>
              </a:rPr>
              <a:t>прийнятий</a:t>
            </a:r>
            <a:r>
              <a:rPr lang="ru-RU" sz="2000" b="1" i="1" dirty="0">
                <a:solidFill>
                  <a:srgbClr val="002060"/>
                </a:solidFill>
              </a:rPr>
              <a:t> до </a:t>
            </a:r>
            <a:r>
              <a:rPr lang="ru-RU" sz="2000" b="1" i="1" dirty="0" err="1">
                <a:solidFill>
                  <a:srgbClr val="002060"/>
                </a:solidFill>
              </a:rPr>
              <a:t>Спілки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письменників</a:t>
            </a:r>
            <a:r>
              <a:rPr lang="ru-RU" sz="2000" b="1" i="1" dirty="0">
                <a:solidFill>
                  <a:srgbClr val="002060"/>
                </a:solidFill>
              </a:rPr>
              <a:t>. </a:t>
            </a:r>
            <a:r>
              <a:rPr lang="ru-RU" sz="2000" b="1" i="1" dirty="0" err="1">
                <a:solidFill>
                  <a:srgbClr val="002060"/>
                </a:solidFill>
              </a:rPr>
              <a:t>Потім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були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повісті</a:t>
            </a:r>
            <a:r>
              <a:rPr lang="ru-RU" sz="2000" b="1" i="1" dirty="0">
                <a:solidFill>
                  <a:srgbClr val="002060"/>
                </a:solidFill>
              </a:rPr>
              <a:t> «Химера </a:t>
            </a:r>
            <a:r>
              <a:rPr lang="ru-RU" sz="2000" b="1" i="1" dirty="0" err="1">
                <a:solidFill>
                  <a:srgbClr val="002060"/>
                </a:solidFill>
              </a:rPr>
              <a:t>лісового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звіра</a:t>
            </a:r>
            <a:r>
              <a:rPr lang="ru-RU" sz="2000" b="1" i="1" dirty="0">
                <a:solidFill>
                  <a:srgbClr val="002060"/>
                </a:solidFill>
              </a:rPr>
              <a:t>», «</a:t>
            </a:r>
            <a:r>
              <a:rPr lang="ru-RU" sz="2000" b="1" i="1" dirty="0" err="1">
                <a:solidFill>
                  <a:srgbClr val="002060"/>
                </a:solidFill>
              </a:rPr>
              <a:t>Якось</a:t>
            </a:r>
            <a:r>
              <a:rPr lang="ru-RU" sz="2000" b="1" i="1" dirty="0">
                <a:solidFill>
                  <a:srgbClr val="002060"/>
                </a:solidFill>
              </a:rPr>
              <a:t> у чужому </a:t>
            </a:r>
            <a:r>
              <a:rPr lang="ru-RU" sz="2000" b="1" i="1" dirty="0" err="1">
                <a:solidFill>
                  <a:srgbClr val="002060"/>
                </a:solidFill>
              </a:rPr>
              <a:t>лісі</a:t>
            </a:r>
            <a:r>
              <a:rPr lang="ru-RU" sz="2000" b="1" i="1" dirty="0">
                <a:solidFill>
                  <a:srgbClr val="002060"/>
                </a:solidFill>
              </a:rPr>
              <a:t>», «</a:t>
            </a:r>
            <a:r>
              <a:rPr lang="ru-RU" sz="2000" b="1" i="1" dirty="0" err="1">
                <a:solidFill>
                  <a:srgbClr val="002060"/>
                </a:solidFill>
              </a:rPr>
              <a:t>Найкращий</a:t>
            </a:r>
            <a:r>
              <a:rPr lang="ru-RU" sz="2000" b="1" i="1" dirty="0">
                <a:solidFill>
                  <a:srgbClr val="002060"/>
                </a:solidFill>
              </a:rPr>
              <a:t> намет» та </a:t>
            </a:r>
            <a:r>
              <a:rPr lang="ru-RU" sz="2000" b="1" i="1" dirty="0" err="1">
                <a:solidFill>
                  <a:srgbClr val="002060"/>
                </a:solidFill>
              </a:rPr>
              <a:t>інші</a:t>
            </a:r>
            <a:r>
              <a:rPr lang="ru-RU" sz="2000" b="1" i="1" dirty="0">
                <a:solidFill>
                  <a:srgbClr val="002060"/>
                </a:solidFill>
              </a:rPr>
              <a:t>.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Ð ÐµÐ·ÑÐ»ÑÑÐ°Ñ Ð¿Ð¾ÑÑÐºÑ Ð·Ð¾Ð±ÑÐ°Ð¶ÐµÐ½Ñ Ð·Ð° Ð·Ð°Ð¿Ð¸ÑÐ¾Ð¼ &quot;ÐºÐ°ÑÑÐ¸Ð½ÐºÐ¸ ÑÑÐ¾ÑÐ»Ð°Ð² ÑÑÐµÐ»ÑÐ¼Ð°Ñ Ð² Ð´Ð¸ÑÐ¸Ð½ÑÑÐ²Ñ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09" y="266339"/>
            <a:ext cx="2541471" cy="379950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Ð ÐµÐ·ÑÐ»ÑÑÐ°Ñ Ð¿Ð¾ÑÑÐºÑ Ð·Ð¾Ð±ÑÐ°Ð¶ÐµÐ½Ñ Ð·Ð° Ð·Ð°Ð¿Ð¸ÑÐ¾Ð¼ &quot;ÐºÐ°ÑÑÐ¸Ð½ÐºÐ¸ ÑÐ²Ð¾ÑÐ¸ ÑÑÐ¾ÑÐ»Ð°Ð²Ð° ÑÑÐµÐ»ÑÐ¼Ð°ÑÐ°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631" y="4160905"/>
            <a:ext cx="1809750" cy="2238376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Ð ÐµÐ·ÑÐ»ÑÑÐ°Ñ Ð¿Ð¾ÑÑÐºÑ Ð·Ð¾Ð±ÑÐ°Ð¶ÐµÐ½Ñ Ð·Ð° Ð·Ð°Ð¿Ð¸ÑÐ¾Ð¼ &quot;ÐºÐ°ÑÑÐ¸Ð½ÐºÐ¸ ÑÐ²Ð¾ÑÐ¸ ÑÑÐ¾ÑÐ»Ð°Ð²Ð° ÑÑÐµÐ»ÑÐ¼Ð°ÑÐ°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65840"/>
            <a:ext cx="2180828" cy="258190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64" y="4025880"/>
            <a:ext cx="1906858" cy="2508427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Ð ÐµÐ·ÑÐ»ÑÑÐ°Ñ Ð¿Ð¾ÑÑÐºÑ Ð·Ð¾Ð±ÑÐ°Ð¶ÐµÐ½Ñ Ð·Ð° Ð·Ð°Ð¿Ð¸ÑÐ¾Ð¼ &quot;ÐºÐ°ÑÑÐ¸Ð½ÐºÐ¸ ÑÐ¾ÑÐ¾ ÑÑÐ¾ÑÐ»Ð°Ð² ÑÑÐµÐ»ÑÐ¼Ð°Ñ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960" y="4065841"/>
            <a:ext cx="1904513" cy="2552048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52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44" y="-15408"/>
            <a:ext cx="9164544" cy="687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87624" y="3708370"/>
            <a:ext cx="3497748" cy="153888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i="1" dirty="0" err="1">
                <a:solidFill>
                  <a:srgbClr val="002060"/>
                </a:solidFill>
              </a:rPr>
              <a:t>Загинув</a:t>
            </a:r>
            <a:r>
              <a:rPr lang="ru-RU" sz="2000" b="1" i="1" dirty="0">
                <a:solidFill>
                  <a:srgbClr val="002060"/>
                </a:solidFill>
              </a:rPr>
              <a:t> 4 </a:t>
            </a:r>
            <a:r>
              <a:rPr lang="ru-RU" sz="2000" b="1" i="1" dirty="0" err="1">
                <a:solidFill>
                  <a:srgbClr val="002060"/>
                </a:solidFill>
              </a:rPr>
              <a:t>серпня</a:t>
            </a:r>
            <a:r>
              <a:rPr lang="ru-RU" sz="2000" b="1" i="1" dirty="0">
                <a:solidFill>
                  <a:srgbClr val="002060"/>
                </a:solidFill>
              </a:rPr>
              <a:t> 2001 року </a:t>
            </a:r>
            <a:r>
              <a:rPr lang="ru-RU" sz="2000" b="1" i="1" dirty="0" smtClean="0">
                <a:solidFill>
                  <a:srgbClr val="002060"/>
                </a:solidFill>
              </a:rPr>
              <a:t>в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автомобільній</a:t>
            </a:r>
            <a:endParaRPr lang="ru-RU" sz="2000" b="1" i="1" dirty="0">
              <a:solidFill>
                <a:srgbClr val="002060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err="1" smtClean="0">
                <a:solidFill>
                  <a:srgbClr val="002060"/>
                </a:solidFill>
              </a:rPr>
              <a:t>катастрофі</a:t>
            </a:r>
            <a:r>
              <a:rPr lang="ru-RU" sz="2000" b="1" i="1" dirty="0">
                <a:solidFill>
                  <a:srgbClr val="002060"/>
                </a:solidFill>
              </a:rPr>
              <a:t>. </a:t>
            </a:r>
            <a:r>
              <a:rPr lang="ru-RU" sz="2000" b="1" i="1" dirty="0" err="1">
                <a:solidFill>
                  <a:srgbClr val="002060"/>
                </a:solidFill>
              </a:rPr>
              <a:t>Похований</a:t>
            </a:r>
            <a:r>
              <a:rPr lang="ru-RU" sz="2000" b="1" i="1" dirty="0">
                <a:solidFill>
                  <a:srgbClr val="002060"/>
                </a:solidFill>
              </a:rPr>
              <a:t> в </a:t>
            </a:r>
            <a:r>
              <a:rPr lang="ru-RU" sz="2000" b="1" i="1" dirty="0" err="1">
                <a:solidFill>
                  <a:srgbClr val="002060"/>
                </a:solidFill>
              </a:rPr>
              <a:t>Києві</a:t>
            </a:r>
            <a:r>
              <a:rPr lang="ru-RU" sz="2000" b="1" i="1" dirty="0">
                <a:solidFill>
                  <a:srgbClr val="002060"/>
                </a:solidFill>
              </a:rPr>
              <a:t> на Байковому </a:t>
            </a:r>
            <a:r>
              <a:rPr lang="ru-RU" sz="2000" b="1" i="1" dirty="0" err="1">
                <a:solidFill>
                  <a:srgbClr val="002060"/>
                </a:solidFill>
              </a:rPr>
              <a:t>кладовищі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поруч</a:t>
            </a:r>
            <a:r>
              <a:rPr lang="ru-RU" sz="2000" b="1" i="1" dirty="0">
                <a:solidFill>
                  <a:srgbClr val="002060"/>
                </a:solidFill>
              </a:rPr>
              <a:t> з </a:t>
            </a:r>
            <a:r>
              <a:rPr lang="ru-RU" sz="2000" b="1" i="1" dirty="0" err="1">
                <a:solidFill>
                  <a:srgbClr val="002060"/>
                </a:solidFill>
              </a:rPr>
              <a:t>батьком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2" descr="Ð ÐµÐ·ÑÐ»ÑÑÐ°Ñ Ð¿Ð¾ÑÑÐºÑ Ð·Ð¾Ð±ÑÐ°Ð¶ÐµÐ½Ñ Ð·Ð° Ð·Ð°Ð¿Ð¸ÑÐ¾Ð¼ &quot;ÐºÐ°ÑÑÐ¸Ð½ÐºÐ¸ ÑÑÐ¾ÑÐ»Ð°Ð² ÑÑÐµÐ»ÑÐ¼Ð°Ñ Ð² Ð´Ð¸ÑÐ¸Ð½ÑÑÐ²Ñ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6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87017"/>
            <a:ext cx="3442091" cy="459130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43" y="958252"/>
            <a:ext cx="4287566" cy="243458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39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28</Words>
  <Application>Microsoft Office PowerPoint</Application>
  <PresentationFormat>Экран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Ярослав Стельмах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Ярослав Стельмах</dc:title>
  <dc:creator>Пользователь Windows</dc:creator>
  <cp:lastModifiedBy>Пользователь Windows</cp:lastModifiedBy>
  <cp:revision>11</cp:revision>
  <dcterms:created xsi:type="dcterms:W3CDTF">2019-02-05T17:17:38Z</dcterms:created>
  <dcterms:modified xsi:type="dcterms:W3CDTF">2019-08-05T15:57:45Z</dcterms:modified>
</cp:coreProperties>
</file>