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CC00CC"/>
    <a:srgbClr val="0000FF"/>
    <a:srgbClr val="669900"/>
    <a:srgbClr val="C3E179"/>
    <a:srgbClr val="A3E383"/>
    <a:srgbClr val="DAECAC"/>
    <a:srgbClr val="CCFF99"/>
    <a:srgbClr val="CCFF66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3768" y="3068960"/>
            <a:ext cx="5732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     </a:t>
            </a:r>
            <a:r>
              <a:rPr lang="ru-RU" sz="2400" dirty="0" err="1" smtClean="0"/>
              <a:t>Часові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форми</a:t>
            </a:r>
            <a:r>
              <a:rPr lang="ru-RU" sz="2400" dirty="0" smtClean="0"/>
              <a:t> </a:t>
            </a:r>
            <a:r>
              <a:rPr lang="ru-RU" sz="2400" dirty="0" err="1" smtClean="0"/>
              <a:t>дієслів</a:t>
            </a:r>
            <a:r>
              <a:rPr lang="ru-RU" sz="2400" dirty="0" smtClean="0"/>
              <a:t>.</a:t>
            </a:r>
          </a:p>
          <a:p>
            <a:r>
              <a:rPr lang="en-US" sz="2400" dirty="0" err="1" smtClean="0"/>
              <a:t>Оповідання</a:t>
            </a:r>
            <a:r>
              <a:rPr lang="en-US" sz="2400" dirty="0" smtClean="0"/>
              <a:t> «</a:t>
            </a:r>
            <a:r>
              <a:rPr lang="en-US" sz="2400" dirty="0" err="1" smtClean="0"/>
              <a:t>Нахаба</a:t>
            </a:r>
            <a:r>
              <a:rPr lang="en-US" sz="2400" dirty="0" smtClean="0"/>
              <a:t>» (</a:t>
            </a:r>
            <a:r>
              <a:rPr lang="en-US" sz="2400" dirty="0" err="1" smtClean="0"/>
              <a:t>Ярослав</a:t>
            </a:r>
            <a:r>
              <a:rPr lang="en-US" sz="2400" dirty="0" smtClean="0"/>
              <a:t> </a:t>
            </a:r>
            <a:r>
              <a:rPr lang="en-US" sz="2400" dirty="0" err="1" smtClean="0"/>
              <a:t>Стельмах</a:t>
            </a:r>
            <a:r>
              <a:rPr lang="en-US" sz="2400" dirty="0" smtClean="0"/>
              <a:t>)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Урок № 121-1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980728"/>
            <a:ext cx="6376615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555776" y="2420888"/>
            <a:ext cx="1008112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2627784" y="2780928"/>
            <a:ext cx="432048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555776" y="3212976"/>
            <a:ext cx="648072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627784" y="3645024"/>
            <a:ext cx="1152128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87824" y="4005064"/>
            <a:ext cx="1080120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75856" y="4437112"/>
            <a:ext cx="720080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635896" y="4869160"/>
            <a:ext cx="1512168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987824" y="5301208"/>
            <a:ext cx="792088" cy="0"/>
          </a:xfrm>
          <a:prstGeom prst="line">
            <a:avLst/>
          </a:prstGeom>
          <a:ln w="3810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6012160" y="1988840"/>
            <a:ext cx="432048" cy="360040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012160" y="2420888"/>
            <a:ext cx="432048" cy="360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12160" y="2852936"/>
            <a:ext cx="432048" cy="360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012160" y="3284984"/>
            <a:ext cx="432048" cy="360040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012160" y="3717032"/>
            <a:ext cx="43204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012160" y="4149080"/>
            <a:ext cx="432048" cy="360040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012160" y="4581128"/>
            <a:ext cx="432048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012160" y="5013176"/>
            <a:ext cx="432048" cy="360040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980728"/>
            <a:ext cx="7276191" cy="4647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971600" y="980728"/>
            <a:ext cx="3888432" cy="1440160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uk-UA" dirty="0">
              <a:solidFill>
                <a:srgbClr val="CC9900"/>
              </a:solidFill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1187624" y="1196752"/>
            <a:ext cx="3456384" cy="1008112"/>
          </a:xfrm>
          <a:prstGeom prst="flowChartAlternateProcess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sz="4000" b="1" dirty="0"/>
              <a:t>  </a:t>
            </a:r>
            <a:r>
              <a:rPr lang="uk-UA" sz="4000" b="1" dirty="0" smtClean="0"/>
              <a:t> </a:t>
            </a:r>
            <a:r>
              <a:rPr lang="uk-UA" sz="3600" b="1" dirty="0" smtClean="0"/>
              <a:t>галасувати</a:t>
            </a:r>
            <a:endParaRPr lang="ru-RU" sz="3600" b="1" dirty="0"/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4283968" y="2276872"/>
            <a:ext cx="3888432" cy="1440160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uk-UA" dirty="0">
              <a:solidFill>
                <a:srgbClr val="CC9900"/>
              </a:solidFill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971600" y="3501008"/>
            <a:ext cx="3888432" cy="1440160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uk-UA" dirty="0">
              <a:solidFill>
                <a:srgbClr val="CC9900"/>
              </a:solidFill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283968" y="4437112"/>
            <a:ext cx="3888432" cy="1440160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uk-UA" dirty="0">
              <a:solidFill>
                <a:srgbClr val="CC9900"/>
              </a:solidFill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4499992" y="2492896"/>
            <a:ext cx="3456384" cy="1008112"/>
          </a:xfrm>
          <a:prstGeom prst="flowChartAlternateProcess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sz="4000" b="1" dirty="0"/>
              <a:t>  </a:t>
            </a:r>
            <a:r>
              <a:rPr lang="uk-UA" sz="3600" b="1" dirty="0" smtClean="0"/>
              <a:t>підбадьорити</a:t>
            </a:r>
            <a:endParaRPr lang="ru-RU" sz="3600" b="1" dirty="0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1187624" y="3717032"/>
            <a:ext cx="3456384" cy="1008112"/>
          </a:xfrm>
          <a:prstGeom prst="flowChartAlternateProcess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sz="4000" b="1" dirty="0"/>
              <a:t>  </a:t>
            </a:r>
            <a:r>
              <a:rPr lang="uk-UA" sz="4000" b="1" dirty="0" smtClean="0"/>
              <a:t> </a:t>
            </a:r>
            <a:r>
              <a:rPr lang="uk-UA" sz="3600" b="1" dirty="0" smtClean="0"/>
              <a:t>фальшивити</a:t>
            </a:r>
            <a:endParaRPr lang="ru-RU" sz="3600" b="1" dirty="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4572000" y="4653136"/>
            <a:ext cx="3456384" cy="1008112"/>
          </a:xfrm>
          <a:prstGeom prst="flowChartAlternateProcess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sz="4000" b="1" dirty="0"/>
              <a:t>  </a:t>
            </a:r>
            <a:r>
              <a:rPr lang="uk-UA" sz="4000" b="1" dirty="0" smtClean="0"/>
              <a:t>   </a:t>
            </a:r>
            <a:r>
              <a:rPr lang="uk-UA" sz="3600" b="1" dirty="0" smtClean="0"/>
              <a:t>звіркувато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22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HP</cp:lastModifiedBy>
  <cp:revision>46</cp:revision>
  <dcterms:created xsi:type="dcterms:W3CDTF">2020-08-06T06:00:58Z</dcterms:created>
  <dcterms:modified xsi:type="dcterms:W3CDTF">2021-03-24T08:49:00Z</dcterms:modified>
</cp:coreProperties>
</file>