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FDAB630E-D052-4067-9347-CFEE78817FF4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01BF02ED-53BF-4002-A990-99A5BA917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81501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630E-D052-4067-9347-CFEE78817FF4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F02ED-53BF-4002-A990-99A5BA917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1963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630E-D052-4067-9347-CFEE78817FF4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F02ED-53BF-4002-A990-99A5BA917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619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630E-D052-4067-9347-CFEE78817FF4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F02ED-53BF-4002-A990-99A5BA917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8567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630E-D052-4067-9347-CFEE78817FF4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F02ED-53BF-4002-A990-99A5BA917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1580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630E-D052-4067-9347-CFEE78817FF4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F02ED-53BF-4002-A990-99A5BA917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6093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630E-D052-4067-9347-CFEE78817FF4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F02ED-53BF-4002-A990-99A5BA917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1597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630E-D052-4067-9347-CFEE78817FF4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F02ED-53BF-4002-A990-99A5BA917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6309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630E-D052-4067-9347-CFEE78817FF4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F02ED-53BF-4002-A990-99A5BA917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3136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630E-D052-4067-9347-CFEE78817FF4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F02ED-53BF-4002-A990-99A5BA917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9285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630E-D052-4067-9347-CFEE78817FF4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F02ED-53BF-4002-A990-99A5BA917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6367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630E-D052-4067-9347-CFEE78817FF4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F02ED-53BF-4002-A990-99A5BA917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2959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630E-D052-4067-9347-CFEE78817FF4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F02ED-53BF-4002-A990-99A5BA917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94735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630E-D052-4067-9347-CFEE78817FF4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F02ED-53BF-4002-A990-99A5BA917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435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630E-D052-4067-9347-CFEE78817FF4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F02ED-53BF-4002-A990-99A5BA917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3054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630E-D052-4067-9347-CFEE78817FF4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F02ED-53BF-4002-A990-99A5BA917F17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1551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630E-D052-4067-9347-CFEE78817FF4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F02ED-53BF-4002-A990-99A5BA917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2438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DAB630E-D052-4067-9347-CFEE78817FF4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1BF02ED-53BF-4002-A990-99A5BA917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01337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Часові форми дієслів.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https://www.youtube.com/watch?v=FA99YOabzMw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222952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Небеса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Небеса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TM03457452[[fn=Небесная]]</Template>
  <TotalTime>1</TotalTime>
  <Words>7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Небеса</vt:lpstr>
      <vt:lpstr>Часові форми дієслів.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Часові форми дієслів.</dc:title>
  <dc:creator>HP</dc:creator>
  <cp:lastModifiedBy>HP</cp:lastModifiedBy>
  <cp:revision>1</cp:revision>
  <dcterms:created xsi:type="dcterms:W3CDTF">2021-03-24T08:50:19Z</dcterms:created>
  <dcterms:modified xsi:type="dcterms:W3CDTF">2021-03-24T08:51:43Z</dcterms:modified>
</cp:coreProperties>
</file>