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  <p:sldId id="265" r:id="rId5"/>
    <p:sldId id="268" r:id="rId6"/>
    <p:sldId id="27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8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37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7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0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35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22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34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67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92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54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53EC3-ABBF-454A-8FDE-EE17CE41CCEB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E9D82-CA91-4CBF-A4E2-25065C347AA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24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68958" y="1378040"/>
            <a:ext cx="7173532" cy="2034862"/>
          </a:xfrm>
        </p:spPr>
        <p:txBody>
          <a:bodyPr>
            <a:normAutofit/>
          </a:bodyPr>
          <a:lstStyle/>
          <a:p>
            <a:pPr algn="ctr"/>
            <a:r>
              <a:rPr lang="uk-UA" sz="44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Написання складних </a:t>
            </a:r>
            <a:r>
              <a:rPr lang="uk-UA" sz="44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прикметників разом і через дефіс</a:t>
            </a:r>
            <a:endParaRPr lang="ru-RU" sz="44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4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768626"/>
            <a:ext cx="9144000" cy="662609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Написання через дефіс:</a:t>
            </a:r>
            <a:endParaRPr lang="ru-RU" sz="4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834887" y="1431235"/>
            <a:ext cx="9833113" cy="4737746"/>
          </a:xfrm>
        </p:spPr>
        <p:txBody>
          <a:bodyPr/>
          <a:lstStyle/>
          <a:p>
            <a:pPr algn="r"/>
            <a:endParaRPr lang="uk-UA" dirty="0"/>
          </a:p>
          <a:p>
            <a:pPr algn="r"/>
            <a:r>
              <a:rPr lang="uk-UA" dirty="0" smtClean="0">
                <a:latin typeface="Arial Black" panose="020B0A04020102020204" pitchFamily="34" charset="0"/>
              </a:rPr>
              <a:t>ФІЗИКА і МАТЕМАТИКА </a:t>
            </a:r>
          </a:p>
          <a:p>
            <a:pPr algn="r"/>
            <a:r>
              <a:rPr lang="uk-UA" dirty="0" smtClean="0">
                <a:latin typeface="Arial Black" panose="020B0A04020102020204" pitchFamily="34" charset="0"/>
              </a:rPr>
              <a:t>ФІЗИКО – МАТЕМАТИЧНИЙ</a:t>
            </a:r>
          </a:p>
          <a:p>
            <a:pPr algn="r"/>
            <a:endParaRPr lang="uk-UA" dirty="0"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УТВОРЕНІ ПОЄДНАННЯМ НЕЗАЛЕЖНИХ СЛІВ</a:t>
            </a:r>
          </a:p>
          <a:p>
            <a:r>
              <a:rPr lang="uk-UA" dirty="0" smtClean="0">
                <a:latin typeface="Arial Black" panose="020B0A04020102020204" pitchFamily="34" charset="0"/>
              </a:rPr>
              <a:t>КИСЛИЙ </a:t>
            </a:r>
            <a:r>
              <a:rPr lang="uk-UA" dirty="0">
                <a:latin typeface="Arial Black" panose="020B0A04020102020204" pitchFamily="34" charset="0"/>
              </a:rPr>
              <a:t>і </a:t>
            </a:r>
            <a:r>
              <a:rPr lang="uk-UA" dirty="0" smtClean="0">
                <a:latin typeface="Arial Black" panose="020B0A04020102020204" pitchFamily="34" charset="0"/>
              </a:rPr>
              <a:t>СОЛОДКИЙ</a:t>
            </a:r>
            <a:endParaRPr lang="uk-UA" dirty="0">
              <a:latin typeface="Arial Black" panose="020B0A04020102020204" pitchFamily="34" charset="0"/>
            </a:endParaRPr>
          </a:p>
          <a:p>
            <a:r>
              <a:rPr lang="uk-UA" dirty="0" smtClean="0">
                <a:latin typeface="Arial Black" panose="020B0A04020102020204" pitchFamily="34" charset="0"/>
              </a:rPr>
              <a:t>КИСЛО-СОЛОДКИЙ</a:t>
            </a:r>
          </a:p>
          <a:p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://webgirls.org/image/562778e7064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20" y="1661375"/>
            <a:ext cx="1865112" cy="160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izunschool.ucoz.ua/slide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314" y="1661375"/>
            <a:ext cx="1938268" cy="160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5155095" y="2466304"/>
            <a:ext cx="755374" cy="132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36" name="Picture 12" descr="http://static4.depositphotos.com/1011549/291/i/950/depositphotos_2914858-Cut-lem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20" y="3629760"/>
            <a:ext cx="1865112" cy="12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 стрелкой 26"/>
          <p:cNvCxnSpPr/>
          <p:nvPr/>
        </p:nvCxnSpPr>
        <p:spPr>
          <a:xfrm flipV="1">
            <a:off x="3235443" y="4385256"/>
            <a:ext cx="755374" cy="132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20" y="4855335"/>
            <a:ext cx="1865112" cy="154378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137314" y="4922733"/>
            <a:ext cx="5658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Arial Black" panose="020B0A04020102020204" pitchFamily="34" charset="0"/>
              </a:rPr>
              <a:t>СИНІЙ </a:t>
            </a:r>
            <a:r>
              <a:rPr lang="uk-UA" sz="2400" dirty="0">
                <a:latin typeface="Arial Black" panose="020B0A04020102020204" pitchFamily="34" charset="0"/>
              </a:rPr>
              <a:t>і </a:t>
            </a:r>
            <a:r>
              <a:rPr lang="uk-UA" sz="2400" dirty="0" smtClean="0">
                <a:latin typeface="Arial Black" panose="020B0A04020102020204" pitchFamily="34" charset="0"/>
              </a:rPr>
              <a:t>ЖОВТИЙ </a:t>
            </a:r>
          </a:p>
          <a:p>
            <a:r>
              <a:rPr lang="uk-UA" sz="2400" dirty="0">
                <a:latin typeface="Arial Black" panose="020B0A04020102020204" pitchFamily="34" charset="0"/>
              </a:rPr>
              <a:t> </a:t>
            </a:r>
            <a:r>
              <a:rPr lang="uk-UA" sz="2400" dirty="0" smtClean="0">
                <a:latin typeface="Arial Black" panose="020B0A04020102020204" pitchFamily="34" charset="0"/>
              </a:rPr>
              <a:t>       СИНЬО-ЖОВТИЙ</a:t>
            </a:r>
            <a:endParaRPr lang="uk-UA" sz="2400" dirty="0">
              <a:latin typeface="Arial Black" panose="020B0A04020102020204" pitchFamily="34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3195875" y="5543586"/>
            <a:ext cx="755374" cy="132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700011" y="5857108"/>
            <a:ext cx="10491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ОЗНАЧАЮТЬ ПОЄДНАННЯ СМАКІВ, КОЛЬОРІВ, ВІДТІНКІВ</a:t>
            </a:r>
            <a:endParaRPr lang="uk-UA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05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53037" y="618186"/>
            <a:ext cx="3818988" cy="14392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Подзаголовок 13"/>
          <p:cNvSpPr>
            <a:spLocks noGrp="1"/>
          </p:cNvSpPr>
          <p:nvPr>
            <p:ph idx="1"/>
          </p:nvPr>
        </p:nvSpPr>
        <p:spPr>
          <a:xfrm>
            <a:off x="5183188" y="2343955"/>
            <a:ext cx="4424451" cy="3517095"/>
          </a:xfrm>
        </p:spPr>
        <p:txBody>
          <a:bodyPr/>
          <a:lstStyle/>
          <a:p>
            <a:pPr algn="r"/>
            <a:endParaRPr lang="uk-UA" dirty="0"/>
          </a:p>
          <a:p>
            <a:pPr algn="r"/>
            <a:r>
              <a:rPr lang="uk-UA" i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Жовтогарячий,</a:t>
            </a:r>
          </a:p>
          <a:p>
            <a:pPr algn="r"/>
            <a:r>
              <a:rPr lang="uk-UA" i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червоногарячий</a:t>
            </a:r>
            <a:endParaRPr lang="uk-UA" i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953038" y="2057400"/>
            <a:ext cx="3818988" cy="3811588"/>
          </a:xfrm>
        </p:spPr>
        <p:txBody>
          <a:bodyPr>
            <a:normAutofit/>
          </a:bodyPr>
          <a:lstStyle/>
          <a:p>
            <a:pPr algn="just"/>
            <a:r>
              <a:rPr lang="uk-UA" sz="2400" dirty="0" smtClean="0">
                <a:latin typeface="Arial Black" panose="020B0A04020102020204" pitchFamily="34" charset="0"/>
              </a:rPr>
              <a:t>ОЗНАЧАЮТЬ КОЛІР, </a:t>
            </a:r>
          </a:p>
          <a:p>
            <a:pPr algn="just"/>
            <a:r>
              <a:rPr lang="uk-UA" sz="2400" dirty="0" smtClean="0">
                <a:latin typeface="Arial Black" panose="020B0A04020102020204" pitchFamily="34" charset="0"/>
              </a:rPr>
              <a:t>А НЕ ПОЄДНАННЯ </a:t>
            </a:r>
          </a:p>
          <a:p>
            <a:pPr algn="just"/>
            <a:r>
              <a:rPr lang="uk-UA" sz="2400" dirty="0" smtClean="0">
                <a:latin typeface="Arial Black" panose="020B0A04020102020204" pitchFamily="34" charset="0"/>
              </a:rPr>
              <a:t>КОЛЬОРІВ: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36" y="618186"/>
            <a:ext cx="3818989" cy="143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550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317938" y="742216"/>
            <a:ext cx="9144000" cy="1344161"/>
          </a:xfrm>
        </p:spPr>
        <p:txBody>
          <a:bodyPr>
            <a:normAutofit/>
          </a:bodyPr>
          <a:lstStyle/>
          <a:p>
            <a:pPr algn="ctr"/>
            <a:r>
              <a:rPr lang="uk-UA" sz="4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Разом пишуться:</a:t>
            </a:r>
            <a:br>
              <a:rPr lang="uk-UA" sz="4400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uk-UA" sz="3200" dirty="0" smtClean="0">
                <a:latin typeface="Arial Black" panose="020B0A04020102020204" pitchFamily="34" charset="0"/>
              </a:rPr>
              <a:t>народна пісня </a:t>
            </a:r>
            <a:endParaRPr lang="ru-RU" sz="4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834887" y="1571223"/>
            <a:ext cx="9833113" cy="4597758"/>
          </a:xfrm>
        </p:spPr>
        <p:txBody>
          <a:bodyPr>
            <a:normAutofit fontScale="70000" lnSpcReduction="20000"/>
          </a:bodyPr>
          <a:lstStyle/>
          <a:p>
            <a:pPr algn="r"/>
            <a:endParaRPr lang="uk-UA" dirty="0"/>
          </a:p>
          <a:p>
            <a:endParaRPr lang="uk-UA" sz="3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uk-UA" sz="3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народнопісенна</a:t>
            </a:r>
          </a:p>
          <a:p>
            <a:endParaRPr lang="uk-UA" sz="2800" i="1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uk-UA" sz="38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УТВОРЕНІ ВІД ГОЛОВНОГО І ЗАЛЕЖНОГО СЛОВА</a:t>
            </a:r>
          </a:p>
          <a:p>
            <a:r>
              <a:rPr lang="uk-UA" sz="3800" b="1" dirty="0">
                <a:latin typeface="Arial Black" panose="020B0A04020102020204" pitchFamily="34" charset="0"/>
              </a:rPr>
              <a:t>т</a:t>
            </a:r>
            <a:r>
              <a:rPr lang="uk-UA" sz="3800" b="1" dirty="0" smtClean="0">
                <a:latin typeface="Arial Black" panose="020B0A04020102020204" pitchFamily="34" charset="0"/>
              </a:rPr>
              <a:t>ри поверхи</a:t>
            </a:r>
          </a:p>
          <a:p>
            <a:r>
              <a:rPr lang="uk-UA" sz="38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триповерховий</a:t>
            </a:r>
          </a:p>
          <a:p>
            <a:endParaRPr lang="uk-UA" sz="38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uk-UA" sz="3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uk-UA" sz="40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ПЕРША ЧАСТИНА - ЧИСЛІВНИК</a:t>
            </a:r>
            <a:endParaRPr lang="uk-UA" sz="4000" b="1" i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uk-UA" sz="3200" b="1" dirty="0" smtClean="0">
                <a:latin typeface="Arial Black" panose="020B0A04020102020204" pitchFamily="34" charset="0"/>
              </a:rPr>
              <a:t> 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pic>
        <p:nvPicPr>
          <p:cNvPr id="3090" name="Picture 18" descr="http://cs6039.vk.me/u153388448/video/l_284c84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77" y="1431235"/>
            <a:ext cx="2127254" cy="143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s://64.img.avito.st/1280x960/1999087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76" y="3551489"/>
            <a:ext cx="2243164" cy="13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>
            <a:off x="7740203" y="1841679"/>
            <a:ext cx="68258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454721" y="3574167"/>
            <a:ext cx="68258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1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22785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                </a:t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  </a:t>
            </a: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Творче завдання (</a:t>
            </a: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утвори слово)</a:t>
            </a: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Блідний, рожевий –</a:t>
            </a:r>
            <a:b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східні слов</a:t>
            </a: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 Light" panose="020F0302020204030204" pitchFamily="34" charset="0"/>
              </a:rPr>
              <a:t>'</a:t>
            </a: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яни – </a:t>
            </a:r>
            <a:b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сільське господарство – </a:t>
            </a:r>
            <a:b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правий берег – </a:t>
            </a:r>
            <a:b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жовтий і гарячий – </a:t>
            </a:r>
            <a:b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лікувальний і профілактичний – </a:t>
            </a: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 </a:t>
            </a:r>
            <a:b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24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68958" y="1596980"/>
            <a:ext cx="7173532" cy="181592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4400" b="1" dirty="0"/>
              <a:t/>
            </a:r>
            <a:br>
              <a:rPr lang="uk-UA" sz="4400" b="1" dirty="0"/>
            </a:br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4400" b="1" dirty="0"/>
              <a:t/>
            </a:r>
            <a:br>
              <a:rPr lang="uk-UA" sz="4400" b="1" dirty="0"/>
            </a:br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4400" b="1" dirty="0"/>
              <a:t/>
            </a:r>
            <a:br>
              <a:rPr lang="uk-UA" sz="4400" b="1" dirty="0"/>
            </a:br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4400" b="1" dirty="0"/>
              <a:t/>
            </a:r>
            <a:br>
              <a:rPr lang="uk-UA" sz="4400" b="1" dirty="0"/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. </a:t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uk-UA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Домашнє </a:t>
            </a: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завдання</a:t>
            </a:r>
            <a:r>
              <a:rPr lang="uk-UA" sz="4400" b="1" dirty="0"/>
              <a:t/>
            </a:r>
            <a:br>
              <a:rPr lang="uk-UA" sz="4400" b="1" dirty="0"/>
            </a:br>
            <a:r>
              <a:rPr lang="uk-UA" sz="4400" b="1" dirty="0" smtClean="0"/>
              <a:t>Параграф 52, вправа 438 с.183</a:t>
            </a:r>
            <a:endParaRPr lang="ru-RU" sz="44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59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66</Words>
  <Application>Microsoft Office PowerPoint</Application>
  <PresentationFormat>Широкий екран</PresentationFormat>
  <Paragraphs>32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Тема Office</vt:lpstr>
      <vt:lpstr>Написання складних прикметників разом і через дефіс</vt:lpstr>
      <vt:lpstr>Написання через дефіс:</vt:lpstr>
      <vt:lpstr>Презентація PowerPoint</vt:lpstr>
      <vt:lpstr>Разом пишуться: народна пісня </vt:lpstr>
      <vt:lpstr>                          Творче завдання (утвори слово)  Блідний, рожевий – східні слов'яни –  сільське господарство –  правий берег –  жовтий і гарячий –  лікувальний і профілактичний –       </vt:lpstr>
      <vt:lpstr>        .                                                                Домашнє завдання Параграф 52, вправа 438 с.183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української мови</dc:title>
  <dc:creator>Виктория Деркач</dc:creator>
  <cp:lastModifiedBy>User</cp:lastModifiedBy>
  <cp:revision>32</cp:revision>
  <dcterms:created xsi:type="dcterms:W3CDTF">2016-03-16T19:25:32Z</dcterms:created>
  <dcterms:modified xsi:type="dcterms:W3CDTF">2021-03-16T07:54:05Z</dcterms:modified>
</cp:coreProperties>
</file>