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65" r:id="rId2"/>
    <p:sldMasterId id="2147483785" r:id="rId3"/>
    <p:sldMasterId id="2147483830" r:id="rId4"/>
  </p:sldMasterIdLst>
  <p:sldIdLst>
    <p:sldId id="328" r:id="rId5"/>
    <p:sldId id="298" r:id="rId6"/>
    <p:sldId id="321" r:id="rId7"/>
    <p:sldId id="285" r:id="rId8"/>
    <p:sldId id="288" r:id="rId9"/>
    <p:sldId id="294" r:id="rId10"/>
    <p:sldId id="295" r:id="rId11"/>
    <p:sldId id="316" r:id="rId12"/>
    <p:sldId id="302" r:id="rId13"/>
    <p:sldId id="317" r:id="rId14"/>
    <p:sldId id="311" r:id="rId15"/>
    <p:sldId id="309" r:id="rId16"/>
    <p:sldId id="296" r:id="rId17"/>
    <p:sldId id="329" r:id="rId18"/>
    <p:sldId id="32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            ЧИСЛІВНИК.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ЗАГАЛЬНЕ     ЗНАЧЕННЯ, МОРФОЛОГІЧНІ   ОЗНАКИ, СИНТАКСИЧНА РОЛЬ.</a:t>
            </a:r>
            <a:endParaRPr lang="ru-RU" sz="4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63" y="4596462"/>
            <a:ext cx="250031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5517232"/>
            <a:ext cx="283527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33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Число числівник 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назове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У світ лічби нас поведе,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Ми 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вмієм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добре рахувати,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Додавати, віднімати.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Одна на світі Батьківщина,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І матір теж одна - єдина,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Над нами сонечко одне,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Проміння шле нам золоте.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Земля одна, планет багато,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На небі – тисячі зірок.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Шість буднів тижня, одне свято,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І безліч у полях квіток.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Число числівник називає,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І всяк школяр це добре знає.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Один, два, три, чотири, п'ять -</a:t>
            </a:r>
          </a:p>
          <a:p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Умієм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, друзі, 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рахувать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Загадки на кмітливість з відповідями для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9"/>
            <a:ext cx="3497149" cy="271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Загадки на кмітливість з відповідя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989" y="4077071"/>
            <a:ext cx="3240360" cy="261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86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Запам'ятайте, що цифрами учні користуються на уроках математики, а на уроках мови числівники записують словами.</a:t>
            </a:r>
            <a:endParaRPr lang="uk-UA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6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4784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ЗАГАЛЬНЕ ЗНАЧЕННЯ</a:t>
            </a:r>
          </a:p>
          <a:p>
            <a:endParaRPr lang="ru-RU" sz="3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 </a:t>
            </a:r>
            <a:r>
              <a:rPr lang="uk-UA" sz="3200" b="1" dirty="0" smtClean="0">
                <a:latin typeface="Arial" pitchFamily="34" charset="0"/>
                <a:cs typeface="Arial" pitchFamily="34" charset="0"/>
              </a:rPr>
              <a:t>— це     самостійна  частина мови, що означає число, кількість предметів або порядок їх  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при лічбі й відповідає на питання 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скільки? котрий?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3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нуль, три, двадцять    </a:t>
            </a:r>
          </a:p>
          <a:p>
            <a:r>
              <a:rPr lang="uk-UA" sz="32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чотири, семеро, п’ятий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5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556792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 smtClean="0"/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ЗНАЧЕННЯМ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числівники поділяють на дві групи</a:t>
            </a:r>
            <a:r>
              <a:rPr lang="uk-UA" sz="36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uk-UA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кількісні,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порядкові</a:t>
            </a:r>
            <a:r>
              <a:rPr lang="uk-UA" sz="3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3789040"/>
            <a:ext cx="3672408" cy="283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62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5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означають число чи кількість предметів і відповідають на питання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скільки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? 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одинадцять, дев’яносто.</a:t>
            </a:r>
          </a:p>
          <a:p>
            <a:endParaRPr lang="uk-UA" sz="2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змінюються за відмінками.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 не мають ні роду, ні числа, крім числівників ознаки один (одна, одне, одні); два (дві); обидва (обидві);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півтора (півтори); нуль, тисяча, мільйон, мільярд.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4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08720"/>
            <a:ext cx="799288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ПОРЯДКОВІ ЧИСЛІВНИКИ 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означають порядок предметів при лічбі й відповідають на питання котрий? 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сьомий, двадцять перший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ПОРЯДКОВІ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змінюються за родами, числами, відмінками.</a:t>
            </a:r>
          </a:p>
          <a:p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сьома - сьоме</a:t>
            </a:r>
          </a:p>
          <a:p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 сьомі</a:t>
            </a:r>
          </a:p>
          <a:p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 сьомого - сьомим</a:t>
            </a:r>
            <a:endParaRPr lang="uk-UA" sz="28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1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7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РОЗГАДАЙТЕ РЕБУСИ З ЧИСЛАМИ. НАЗВІТЬ ЧИСЛІВНИКИ, ЯКІ «ЗАХОВАЛИСЯ» У СЛОВА</a:t>
            </a:r>
            <a:endParaRPr lang="uk-UA" sz="32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г 1 а   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пі 2 л   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пі 100 лет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мі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3 на 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ляр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рона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3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буна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12845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 ПОДАНИХ КІЛЬКІСНИХ ЧИСЛІВНИКІВ УТВОРИТИ  ПОРЯДКОВІ </a:t>
            </a: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ЗРАЗКОМ: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ДЕВ'ЯТЬ – ДЕВ'ЯТИЙ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Один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три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сорок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сто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вісім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чотирнадцять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двадцять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тридцять один – 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2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12845"/>
            <a:ext cx="734481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 ПОДАНИХ КІЛЬКІСНИХ ЧИСЛІВНИКІВ ПОРЯДКОВІ </a:t>
            </a: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ЗРАЗКОМ:</a:t>
            </a: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ДЕВ'ЯТЬ – ДЕВ'ЯТИЙ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Один – перший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три –    третій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сорок – сороковий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сто –  сотий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вісім – восьмий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чотирнадцять – чотирнадцятий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двадцять –  двадцятий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тридцять один – тридцять перший</a:t>
            </a:r>
            <a:endParaRPr lang="uk-UA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1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964488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ЗВЕРНІТЬ УВАГУ!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1. Слова </a:t>
            </a:r>
            <a:r>
              <a:rPr lang="uk-UA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півтора, кілька, декілька, кількадесят, кільканадцять, кількасот є 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числівниками</a:t>
            </a:r>
            <a:r>
              <a:rPr lang="uk-UA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Слова 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десяток, сотня, половина,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чверть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числівники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вони належать до </a:t>
            </a:r>
            <a:r>
              <a:rPr lang="ru-RU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іменників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рід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змінюються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за числами, належать до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відміни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групи</a:t>
            </a:r>
            <a:endParaRPr lang="uk-UA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uk-UA" sz="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2. Треба розрізняти числівники і слова інших частин мови.</a:t>
            </a:r>
          </a:p>
          <a:p>
            <a:pPr algn="ctr"/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ПОРІВНЯЙМО  і ЗАПАМ’ЯТАЙМО:</a:t>
            </a:r>
            <a:endParaRPr lang="uk-UA" sz="2800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Іменники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 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Прислівник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Дієслово  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  три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	  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трійка,         втретє         </a:t>
            </a:r>
            <a:r>
              <a:rPr lang="uk-UA" sz="2800" b="1" i="1" dirty="0">
                <a:latin typeface="Arial" pitchFamily="34" charset="0"/>
                <a:cs typeface="Arial" pitchFamily="34" charset="0"/>
              </a:rPr>
              <a:t>потроїти</a:t>
            </a:r>
          </a:p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	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2696"/>
            <a:ext cx="903649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ГРА «УПІЗНАЙ ЧИСЛІВНИК» </a:t>
            </a:r>
          </a:p>
          <a:p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Завдання: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Знайти числівник, довести правильність вибору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Трійка, потроїти, тричі, три, третій, трирічний, трикілометровий. </a:t>
            </a:r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Трійка (що?) – іменник, потроїти (що зробити?) – дієслово, тричі (як?) – прислівник, три (скільки?) - кількісний числівник, третій (котрий?) – порядковий числівник, трирічний (який?) - прикметник, трикілометровий (який?) - прикметник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8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СИНТАКСИЧНА РОЛЬ</a:t>
            </a: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ЧИСЛІВНИКИ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(найчастіше в сполученні з іменником) можуть бути різними членами речення.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ПРИКЛАД: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П’ять плюс три</a:t>
            </a:r>
            <a:r>
              <a:rPr lang="uk-UA" sz="2800" b="1" i="1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uk-UA" sz="2800" b="1" i="1" u="dbl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вісім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2. Учні прочитали </a:t>
            </a:r>
            <a:r>
              <a:rPr lang="uk-UA" sz="2800" b="1" i="1" u="dash" dirty="0" smtClean="0">
                <a:ln>
                  <a:noFill/>
                  <a:prstDash val="dash"/>
                </a:ln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три сторінки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3. Заняття відбудеться в</a:t>
            </a:r>
            <a:r>
              <a:rPr lang="uk-UA" sz="2800" b="1" i="1" u="wavyHeavy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 шостій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аудиторії.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Двоє</a:t>
            </a:r>
            <a:r>
              <a:rPr lang="uk-UA" sz="2800" b="1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хлопців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ловили рибу.</a:t>
            </a:r>
            <a:endParaRPr lang="uk-UA" sz="28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2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752" y="476672"/>
            <a:ext cx="8712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ТЕСТИ З ТЕМИ «ЧИСЛІВНИК»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1.Числівник належить до...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 самостійних частин мови, які мають лексичне і граматичне значення;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службових частин мови, що мають лише граматичне значення;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особливих частин мови,, схожих до вигуків.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Числівник означає..</a:t>
            </a:r>
            <a:r>
              <a:rPr lang="uk-UA" sz="1600" b="1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назву предмета або його ознаку;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дію, яку виконує предмет чи особа;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число, кількість, порядок при лічбі.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Числівники відповідають на питання...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 хто?, що?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скільки?, котрий?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 який?, чий?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4.За значенням і морфологічними ознаками числівники поділяються  на дві групи: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порядкові і складові;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кількісні і дробові;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кількісні і порядкові.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Порядкові числівники, на відміну від кількісних, змінюються...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тільки за числами;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за числами і родами;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за відмінками, числами і родами.</a:t>
            </a:r>
          </a:p>
          <a:p>
            <a:r>
              <a:rPr lang="uk-UA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У реченні числівник виступає...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а) лише у ролі головних членів;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б) лише у ролі другорядних членів;</a:t>
            </a:r>
          </a:p>
          <a:p>
            <a:r>
              <a:rPr lang="uk-UA" sz="1600" b="1" smtClean="0">
                <a:latin typeface="Arial" pitchFamily="34" charset="0"/>
                <a:cs typeface="Arial" pitchFamily="34" charset="0"/>
              </a:rPr>
              <a:t>в) у ролі будь-якого члена речення, найчастіше у сполученні з іменником.</a:t>
            </a:r>
            <a:endParaRPr lang="uk-UA" sz="16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1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7" y="2204864"/>
            <a:ext cx="77048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Домашнє завдання</a:t>
            </a:r>
          </a:p>
          <a:p>
            <a:pPr algn="ctr"/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Виконати вправу 455 с.194</a:t>
            </a:r>
          </a:p>
          <a:p>
            <a:pPr algn="ct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4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Тема81</Template>
  <TotalTime>1733</TotalTime>
  <Words>802</Words>
  <Application>Microsoft Office PowerPoint</Application>
  <PresentationFormat>Екран (4:3)</PresentationFormat>
  <Paragraphs>132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Arial</vt:lpstr>
      <vt:lpstr>Bookman Old Style</vt:lpstr>
      <vt:lpstr>Calibri</vt:lpstr>
      <vt:lpstr>Monotype Corsiva</vt:lpstr>
      <vt:lpstr>Wingdings</vt:lpstr>
      <vt:lpstr>Тема81</vt:lpstr>
      <vt:lpstr>1_Тема81</vt:lpstr>
      <vt:lpstr>2_Тема81</vt:lpstr>
      <vt:lpstr>3_Тема81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User</cp:lastModifiedBy>
  <cp:revision>118</cp:revision>
  <cp:lastPrinted>2017-03-21T05:06:41Z</cp:lastPrinted>
  <dcterms:created xsi:type="dcterms:W3CDTF">2017-03-03T18:47:03Z</dcterms:created>
  <dcterms:modified xsi:type="dcterms:W3CDTF">2021-03-23T12:11:52Z</dcterms:modified>
</cp:coreProperties>
</file>