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4" r:id="rId2"/>
    <p:sldId id="267" r:id="rId3"/>
    <p:sldId id="266" r:id="rId4"/>
    <p:sldId id="269" r:id="rId5"/>
    <p:sldId id="270" r:id="rId6"/>
    <p:sldId id="272" r:id="rId7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38" autoAdjust="0"/>
  </p:normalViewPr>
  <p:slideViewPr>
    <p:cSldViewPr>
      <p:cViewPr varScale="1">
        <p:scale>
          <a:sx n="69" d="100"/>
          <a:sy n="69" d="100"/>
        </p:scale>
        <p:origin x="141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ADE84-046C-4067-99CA-75224CA99B5E}" type="datetimeFigureOut">
              <a:rPr lang="uk-UA" smtClean="0"/>
              <a:pPr/>
              <a:t>29.03.2021</a:t>
            </a:fld>
            <a:endParaRPr lang="uk-UA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0C072-FB83-4671-8C07-AB76E3D99935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ADE84-046C-4067-99CA-75224CA99B5E}" type="datetimeFigureOut">
              <a:rPr lang="uk-UA" smtClean="0"/>
              <a:pPr/>
              <a:t>29.03.2021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0C072-FB83-4671-8C07-AB76E3D99935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ADE84-046C-4067-99CA-75224CA99B5E}" type="datetimeFigureOut">
              <a:rPr lang="uk-UA" smtClean="0"/>
              <a:pPr/>
              <a:t>29.03.2021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0C072-FB83-4671-8C07-AB76E3D99935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ADE84-046C-4067-99CA-75224CA99B5E}" type="datetimeFigureOut">
              <a:rPr lang="uk-UA" smtClean="0"/>
              <a:pPr/>
              <a:t>29.03.2021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0C072-FB83-4671-8C07-AB76E3D99935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ADE84-046C-4067-99CA-75224CA99B5E}" type="datetimeFigureOut">
              <a:rPr lang="uk-UA" smtClean="0"/>
              <a:pPr/>
              <a:t>29.03.2021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0C072-FB83-4671-8C07-AB76E3D99935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ADE84-046C-4067-99CA-75224CA99B5E}" type="datetimeFigureOut">
              <a:rPr lang="uk-UA" smtClean="0"/>
              <a:pPr/>
              <a:t>29.03.2021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0C072-FB83-4671-8C07-AB76E3D99935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ADE84-046C-4067-99CA-75224CA99B5E}" type="datetimeFigureOut">
              <a:rPr lang="uk-UA" smtClean="0"/>
              <a:pPr/>
              <a:t>29.03.2021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0C072-FB83-4671-8C07-AB76E3D99935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ADE84-046C-4067-99CA-75224CA99B5E}" type="datetimeFigureOut">
              <a:rPr lang="uk-UA" smtClean="0"/>
              <a:pPr/>
              <a:t>29.03.2021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0C072-FB83-4671-8C07-AB76E3D99935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ADE84-046C-4067-99CA-75224CA99B5E}" type="datetimeFigureOut">
              <a:rPr lang="uk-UA" smtClean="0"/>
              <a:pPr/>
              <a:t>29.03.2021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0C072-FB83-4671-8C07-AB76E3D99935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ADE84-046C-4067-99CA-75224CA99B5E}" type="datetimeFigureOut">
              <a:rPr lang="uk-UA" smtClean="0"/>
              <a:pPr/>
              <a:t>29.03.2021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0C072-FB83-4671-8C07-AB76E3D99935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ADE84-046C-4067-99CA-75224CA99B5E}" type="datetimeFigureOut">
              <a:rPr lang="uk-UA" smtClean="0"/>
              <a:pPr/>
              <a:t>29.03.2021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0C072-FB83-4671-8C07-AB76E3D99935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675ADE84-046C-4067-99CA-75224CA99B5E}" type="datetimeFigureOut">
              <a:rPr lang="uk-UA" smtClean="0"/>
              <a:pPr/>
              <a:t>29.03.2021</a:t>
            </a:fld>
            <a:endParaRPr lang="uk-UA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uk-UA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0490C072-FB83-4671-8C07-AB76E3D99935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uk-UA" sz="4400" dirty="0"/>
              <a:t>Числівники прості, складні й складені. Роздільне написання складених </a:t>
            </a:r>
            <a:r>
              <a:rPr lang="uk-UA" sz="4400" dirty="0" smtClean="0"/>
              <a:t>числівників</a:t>
            </a:r>
            <a:endParaRPr lang="uk-UA" sz="4400" b="1" i="1" dirty="0"/>
          </a:p>
        </p:txBody>
      </p:sp>
      <p:pic>
        <p:nvPicPr>
          <p:cNvPr id="6" name="Рисунок 5" descr="Leaves5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1142977" y="4429132"/>
            <a:ext cx="7572428" cy="221457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uk-UA" sz="4800" b="1" i="1" dirty="0" smtClean="0"/>
              <a:t>Групи числівників за будовою</a:t>
            </a:r>
            <a:endParaRPr lang="uk-UA" sz="4800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uk-UA" dirty="0" smtClean="0"/>
          </a:p>
          <a:p>
            <a:pPr>
              <a:buNone/>
            </a:pPr>
            <a:endParaRPr lang="uk-UA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500166" y="1500174"/>
          <a:ext cx="7358115" cy="49579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527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527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527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23289">
                <a:tc>
                  <a:txBody>
                    <a:bodyPr/>
                    <a:lstStyle/>
                    <a:p>
                      <a:pPr algn="ctr"/>
                      <a:r>
                        <a:rPr lang="uk-UA" sz="3200" i="1" dirty="0" smtClean="0"/>
                        <a:t>Прості</a:t>
                      </a:r>
                    </a:p>
                    <a:p>
                      <a:pPr algn="ctr"/>
                      <a:r>
                        <a:rPr lang="uk-UA" sz="3200" i="1" dirty="0" smtClean="0"/>
                        <a:t>(один корінь)</a:t>
                      </a:r>
                      <a:endParaRPr lang="uk-UA" sz="32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200" i="1" dirty="0" smtClean="0"/>
                        <a:t>Складні</a:t>
                      </a:r>
                    </a:p>
                    <a:p>
                      <a:pPr algn="ctr"/>
                      <a:r>
                        <a:rPr lang="uk-UA" sz="3200" i="1" dirty="0" smtClean="0"/>
                        <a:t> (два і більше коренів)</a:t>
                      </a:r>
                      <a:endParaRPr lang="uk-UA" sz="32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200" i="1" dirty="0" smtClean="0"/>
                        <a:t>Складені </a:t>
                      </a:r>
                    </a:p>
                    <a:p>
                      <a:pPr algn="ctr"/>
                      <a:r>
                        <a:rPr lang="uk-UA" sz="3200" i="1" dirty="0" smtClean="0"/>
                        <a:t>(два і більше слів)</a:t>
                      </a:r>
                      <a:endParaRPr lang="uk-UA" sz="3200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23289">
                <a:tc>
                  <a:txBody>
                    <a:bodyPr/>
                    <a:lstStyle/>
                    <a:p>
                      <a:pPr algn="just"/>
                      <a:r>
                        <a:rPr lang="uk-UA" sz="3600" dirty="0" smtClean="0"/>
                        <a:t>Два, сорок, сто, тисяча,</a:t>
                      </a:r>
                      <a:r>
                        <a:rPr lang="uk-UA" sz="3600" baseline="0" dirty="0" smtClean="0"/>
                        <a:t> мільйон, мільярд</a:t>
                      </a:r>
                      <a:endParaRPr lang="uk-UA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uk-UA" sz="3600" dirty="0" smtClean="0"/>
                        <a:t>П'ятдесят, чотириста,</a:t>
                      </a:r>
                    </a:p>
                    <a:p>
                      <a:pPr algn="just"/>
                      <a:r>
                        <a:rPr lang="uk-UA" sz="3600" dirty="0" smtClean="0"/>
                        <a:t>триста </a:t>
                      </a:r>
                    </a:p>
                    <a:p>
                      <a:pPr algn="just"/>
                      <a:endParaRPr lang="uk-UA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uk-UA" sz="3600" dirty="0" smtClean="0"/>
                        <a:t>Двадцять чотири, сто тридцять п'ять</a:t>
                      </a:r>
                      <a:endParaRPr lang="uk-UA" sz="3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uk-UA" sz="4000" b="1" i="1" dirty="0" smtClean="0"/>
              <a:t>Доберіть власні приклади до кожного стовпчика</a:t>
            </a:r>
            <a:endParaRPr lang="uk-UA" sz="4000" b="1" i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28728" y="1643050"/>
          <a:ext cx="7499349" cy="40005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997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997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997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90157">
                <a:tc>
                  <a:txBody>
                    <a:bodyPr/>
                    <a:lstStyle/>
                    <a:p>
                      <a:pPr algn="ctr"/>
                      <a:r>
                        <a:rPr lang="uk-UA" sz="4000" i="1" dirty="0" smtClean="0"/>
                        <a:t>Прості</a:t>
                      </a:r>
                      <a:endParaRPr lang="uk-UA" sz="40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4000" i="1" dirty="0" smtClean="0"/>
                        <a:t>Складні</a:t>
                      </a:r>
                      <a:endParaRPr lang="uk-UA" sz="40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4000" i="1" dirty="0" smtClean="0"/>
                        <a:t> Складені</a:t>
                      </a:r>
                      <a:endParaRPr lang="uk-UA" sz="4000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10371"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uk-UA" sz="3600" i="1" dirty="0" smtClean="0"/>
              <a:t> </a:t>
            </a:r>
            <a:r>
              <a:rPr lang="uk-UA" sz="3600" i="1" dirty="0" smtClean="0"/>
              <a:t>Прочитайте числівники. Визначте їх вид за значенням і за будовою.</a:t>
            </a:r>
          </a:p>
          <a:p>
            <a:pPr algn="just">
              <a:buNone/>
            </a:pPr>
            <a:r>
              <a:rPr lang="uk-UA" dirty="0" smtClean="0"/>
              <a:t>        </a:t>
            </a:r>
            <a:r>
              <a:rPr lang="uk-UA" sz="3600" b="1" dirty="0" smtClean="0"/>
              <a:t>Двадцять три, </a:t>
            </a:r>
            <a:r>
              <a:rPr lang="uk-UA" sz="3600" b="1" dirty="0" err="1" smtClean="0"/>
              <a:t>три</a:t>
            </a:r>
            <a:r>
              <a:rPr lang="uk-UA" sz="3600" b="1" dirty="0" smtClean="0"/>
              <a:t> шості, дві восьмі, дев'ять, семеро, сорок три, дванадцять, п'ятдесят шість, дві десяті, одинадцять, сорок сім, двісті.</a:t>
            </a:r>
            <a:endParaRPr lang="uk-UA" sz="36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uk-UA" sz="3600" i="1" dirty="0" smtClean="0"/>
              <a:t> </a:t>
            </a:r>
            <a:r>
              <a:rPr lang="uk-UA" sz="3600" i="1" dirty="0" smtClean="0"/>
              <a:t>Від наведених сполучень утворіть прикметники та іменники.</a:t>
            </a:r>
          </a:p>
          <a:p>
            <a:pPr algn="just">
              <a:buNone/>
            </a:pPr>
            <a:r>
              <a:rPr lang="uk-UA" sz="4000" b="1" dirty="0" smtClean="0"/>
              <a:t>     100 років, 7 поверхів, 3 тижні, 6 днів, 15 метрів, 4 кути, 5 граней. 9 сторін.</a:t>
            </a:r>
            <a:endParaRPr lang="uk-UA" sz="4000" b="1" dirty="0"/>
          </a:p>
        </p:txBody>
      </p:sp>
      <p:pic>
        <p:nvPicPr>
          <p:cNvPr id="5" name="Рисунок 4" descr="108012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2" y="4500570"/>
            <a:ext cx="3214710" cy="17526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5400" b="1" i="1" dirty="0" smtClean="0"/>
              <a:t>Домашнє завдання</a:t>
            </a:r>
            <a:endParaRPr lang="uk-UA" sz="5400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uk-UA" b="1" i="1" dirty="0" smtClean="0"/>
              <a:t>      </a:t>
            </a:r>
            <a:r>
              <a:rPr lang="uk-UA" sz="3600" b="1" i="1" dirty="0" smtClean="0"/>
              <a:t>Визначити будову числівників. Записати словосполучення, замінивши цифри словами.</a:t>
            </a:r>
          </a:p>
          <a:p>
            <a:pPr>
              <a:buNone/>
            </a:pPr>
            <a:r>
              <a:rPr lang="uk-UA" sz="4000" i="1" dirty="0" smtClean="0"/>
              <a:t>   67 зошитів, 243, 56 копійок, 64, 37, 575 мільйонів, 25 мільярдів.</a:t>
            </a:r>
            <a:endParaRPr lang="uk-UA" sz="4000" i="1" dirty="0"/>
          </a:p>
        </p:txBody>
      </p:sp>
      <p:pic>
        <p:nvPicPr>
          <p:cNvPr id="4" name="Рисунок 3" descr="BOOK1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6" y="4572008"/>
            <a:ext cx="3429024" cy="1862147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92</TotalTime>
  <Words>179</Words>
  <Application>Microsoft Office PowerPoint</Application>
  <PresentationFormat>Экран (4:3)</PresentationFormat>
  <Paragraphs>23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Corbel</vt:lpstr>
      <vt:lpstr>Gill Sans MT</vt:lpstr>
      <vt:lpstr>Verdana</vt:lpstr>
      <vt:lpstr>Wingdings 2</vt:lpstr>
      <vt:lpstr>Солнцестояние</vt:lpstr>
      <vt:lpstr>Презентация PowerPoint</vt:lpstr>
      <vt:lpstr>Групи числівників за будовою</vt:lpstr>
      <vt:lpstr>Доберіть власні приклади до кожного стовпчика</vt:lpstr>
      <vt:lpstr>Презентация PowerPoint</vt:lpstr>
      <vt:lpstr>Презентация PowerPoint</vt:lpstr>
      <vt:lpstr>Домашнє завдання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Оксана</dc:creator>
  <cp:lastModifiedBy>Пользователь Windows</cp:lastModifiedBy>
  <cp:revision>11</cp:revision>
  <dcterms:created xsi:type="dcterms:W3CDTF">2011-03-10T10:14:57Z</dcterms:created>
  <dcterms:modified xsi:type="dcterms:W3CDTF">2021-03-29T08:46:30Z</dcterms:modified>
</cp:coreProperties>
</file>