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61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68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0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6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1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01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14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00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70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18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1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6409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87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18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238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20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39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4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8"/>
          <p:cNvSpPr txBox="1">
            <a:spLocks/>
          </p:cNvSpPr>
          <p:nvPr/>
        </p:nvSpPr>
        <p:spPr>
          <a:xfrm>
            <a:off x="683568" y="1484784"/>
            <a:ext cx="5880146" cy="471490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54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Однорідні  й неоднорідні означення</a:t>
            </a:r>
            <a:endParaRPr kumimoji="0" lang="ru-RU" sz="5400" b="1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556792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Однорідними означення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є тоді, коли кожне з них безпосередньо характеризує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означувальний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іменник. Вони зв’язані між собою інтонацією переліку, між ними можна поставити сполучник 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Наприклад: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На липах з’явилося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свіже, молоде, пахуче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листя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кожне з трьох означень зв’язане безпосередньо з іменником 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між собою ці означення рівноправні.</a:t>
            </a: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Однорідними називаються такі означення,які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виражаючи споріднені ознаки, стосуються одного слова і характеризують його з одного боку (кольору, розміру, зовнішнього вигляду, внутрішніх якостей тощо).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692696"/>
            <a:ext cx="51475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Однорідні означення </a:t>
            </a:r>
            <a:endParaRPr lang="uk-U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84784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Неоднорідними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означення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характеризують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предмет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Неоднорідні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означення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виражаються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сполученням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відносного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прикметників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займенником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прикметником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дієприкметником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>
              <a:buFontTx/>
              <a:buChar char="-"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Одшуміли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Придесенням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перші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весняні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грози, по тому настали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теплі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погожі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(Ю. Мушкетик).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Однорідність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неоднорідність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означень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смислового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наступного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означення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реченні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76672"/>
            <a:ext cx="56236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Неоднорідні означення </a:t>
            </a:r>
            <a:endParaRPr lang="uk-U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65" y="692696"/>
            <a:ext cx="88204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Вправа</a:t>
            </a:r>
            <a:r>
              <a:rPr lang="ru-RU" b="1"/>
              <a:t> </a:t>
            </a:r>
            <a:endParaRPr lang="ru-RU" b="1" dirty="0"/>
          </a:p>
          <a:p>
            <a:r>
              <a:rPr lang="ru-RU" b="1" dirty="0" smtClean="0"/>
              <a:t> </a:t>
            </a:r>
            <a:r>
              <a:rPr lang="ru-RU" b="1" dirty="0" err="1"/>
              <a:t>Спишіть</a:t>
            </a:r>
            <a:r>
              <a:rPr lang="ru-RU" b="1" dirty="0"/>
              <a:t> </a:t>
            </a:r>
            <a:r>
              <a:rPr lang="ru-RU" b="1" dirty="0" err="1"/>
              <a:t>речення</a:t>
            </a:r>
            <a:r>
              <a:rPr lang="ru-RU" b="1" dirty="0"/>
              <a:t>, </a:t>
            </a:r>
            <a:r>
              <a:rPr lang="ru-RU" b="1" dirty="0" err="1"/>
              <a:t>підкресліть</a:t>
            </a:r>
            <a:r>
              <a:rPr lang="ru-RU" b="1" dirty="0"/>
              <a:t> </a:t>
            </a:r>
            <a:r>
              <a:rPr lang="ru-RU" b="1" dirty="0" err="1"/>
              <a:t>однорідні</a:t>
            </a:r>
            <a:r>
              <a:rPr lang="ru-RU" b="1" dirty="0"/>
              <a:t> </a:t>
            </a:r>
            <a:r>
              <a:rPr lang="ru-RU" b="1" dirty="0" err="1"/>
              <a:t>означення</a:t>
            </a:r>
            <a:r>
              <a:rPr lang="ru-RU" b="1" dirty="0"/>
              <a:t> як члени </a:t>
            </a:r>
            <a:r>
              <a:rPr lang="ru-RU" b="1" dirty="0" err="1"/>
              <a:t>речення</a:t>
            </a:r>
            <a:r>
              <a:rPr lang="ru-RU" b="1" dirty="0"/>
              <a:t>. </a:t>
            </a:r>
            <a:r>
              <a:rPr lang="ru-RU" b="1" dirty="0" err="1"/>
              <a:t>Поставте</a:t>
            </a:r>
            <a:r>
              <a:rPr lang="ru-RU" b="1" dirty="0"/>
              <a:t> </a:t>
            </a:r>
            <a:r>
              <a:rPr lang="ru-RU" b="1" dirty="0" err="1"/>
              <a:t>пропущені</a:t>
            </a:r>
            <a:r>
              <a:rPr lang="ru-RU" b="1" dirty="0"/>
              <a:t> </a:t>
            </a:r>
            <a:r>
              <a:rPr lang="ru-RU" b="1" dirty="0" err="1"/>
              <a:t>розділові</a:t>
            </a:r>
            <a:r>
              <a:rPr lang="ru-RU" b="1" dirty="0"/>
              <a:t> знаки </a:t>
            </a:r>
            <a:r>
              <a:rPr lang="ru-RU" b="1" dirty="0" err="1"/>
              <a:t>між</a:t>
            </a:r>
            <a:r>
              <a:rPr lang="ru-RU" b="1" dirty="0"/>
              <a:t> </a:t>
            </a:r>
            <a:r>
              <a:rPr lang="ru-RU" b="1" dirty="0" err="1"/>
              <a:t>однорідними</a:t>
            </a:r>
            <a:r>
              <a:rPr lang="ru-RU" b="1" dirty="0"/>
              <a:t> </a:t>
            </a:r>
            <a:r>
              <a:rPr lang="ru-RU" b="1" dirty="0" err="1"/>
              <a:t>означеннями</a:t>
            </a:r>
            <a:r>
              <a:rPr lang="ru-RU" b="1" dirty="0"/>
              <a:t>. </a:t>
            </a:r>
          </a:p>
          <a:p>
            <a:endParaRPr lang="ru-RU" b="1" dirty="0"/>
          </a:p>
          <a:p>
            <a:r>
              <a:rPr lang="ru-RU" dirty="0"/>
              <a:t>1. Тепла </a:t>
            </a:r>
            <a:r>
              <a:rPr lang="ru-RU" dirty="0" err="1"/>
              <a:t>липнева</a:t>
            </a:r>
            <a:r>
              <a:rPr lang="ru-RU" dirty="0"/>
              <a:t> </a:t>
            </a:r>
            <a:r>
              <a:rPr lang="ru-RU" dirty="0" err="1"/>
              <a:t>ніч</a:t>
            </a:r>
            <a:r>
              <a:rPr lang="ru-RU" dirty="0"/>
              <a:t> </a:t>
            </a:r>
            <a:r>
              <a:rPr lang="ru-RU" dirty="0" err="1"/>
              <a:t>пролітає</a:t>
            </a:r>
            <a:r>
              <a:rPr lang="ru-RU" dirty="0"/>
              <a:t> </a:t>
            </a:r>
            <a:r>
              <a:rPr lang="ru-RU" dirty="0" smtClean="0"/>
              <a:t>садками посадками </a:t>
            </a:r>
            <a:r>
              <a:rPr lang="ru-RU" dirty="0" err="1"/>
              <a:t>скиртами</a:t>
            </a:r>
            <a:r>
              <a:rPr lang="ru-RU" dirty="0"/>
              <a:t> в полях.</a:t>
            </a:r>
          </a:p>
          <a:p>
            <a:endParaRPr lang="ru-RU" dirty="0"/>
          </a:p>
          <a:p>
            <a:r>
              <a:rPr lang="ru-RU" dirty="0"/>
              <a:t>2. Абрикоса </a:t>
            </a:r>
            <a:r>
              <a:rPr lang="ru-RU" dirty="0" err="1" smtClean="0"/>
              <a:t>цвіте</a:t>
            </a:r>
            <a:r>
              <a:rPr lang="ru-RU" dirty="0" smtClean="0"/>
              <a:t> </a:t>
            </a:r>
            <a:r>
              <a:rPr lang="ru-RU" dirty="0" err="1" smtClean="0"/>
              <a:t>промениста</a:t>
            </a:r>
            <a:r>
              <a:rPr lang="ru-RU" dirty="0" smtClean="0"/>
              <a:t> </a:t>
            </a:r>
            <a:r>
              <a:rPr lang="ru-RU" dirty="0" err="1" smtClean="0"/>
              <a:t>натхненна</a:t>
            </a:r>
            <a:r>
              <a:rPr lang="ru-RU" dirty="0" smtClean="0"/>
              <a:t> </a:t>
            </a:r>
            <a:r>
              <a:rPr lang="ru-RU" dirty="0" err="1"/>
              <a:t>крислата</a:t>
            </a:r>
            <a:r>
              <a:rPr lang="ru-RU" dirty="0"/>
              <a:t>...</a:t>
            </a:r>
          </a:p>
          <a:p>
            <a:endParaRPr lang="ru-RU" dirty="0"/>
          </a:p>
          <a:p>
            <a:r>
              <a:rPr lang="ru-RU" dirty="0"/>
              <a:t>3. У </a:t>
            </a:r>
            <a:r>
              <a:rPr lang="ru-RU" dirty="0" err="1"/>
              <a:t>Верхній</a:t>
            </a:r>
            <a:r>
              <a:rPr lang="ru-RU" dirty="0"/>
              <a:t> </a:t>
            </a:r>
            <a:r>
              <a:rPr lang="ru-RU" dirty="0" err="1"/>
              <a:t>Хортиці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і </a:t>
            </a:r>
            <a:r>
              <a:rPr lang="ru-RU" dirty="0" err="1"/>
              <a:t>досі</a:t>
            </a:r>
            <a:r>
              <a:rPr lang="ru-RU" dirty="0"/>
              <a:t> </a:t>
            </a:r>
            <a:r>
              <a:rPr lang="ru-RU" dirty="0" err="1"/>
              <a:t>могутній</a:t>
            </a:r>
            <a:r>
              <a:rPr lang="ru-RU" dirty="0"/>
              <a:t> </a:t>
            </a:r>
            <a:r>
              <a:rPr lang="ru-RU" dirty="0" err="1"/>
              <a:t>запорізький</a:t>
            </a:r>
            <a:r>
              <a:rPr lang="ru-RU" dirty="0"/>
              <a:t> </a:t>
            </a:r>
            <a:r>
              <a:rPr lang="ru-RU" dirty="0" smtClean="0"/>
              <a:t>дуб </a:t>
            </a:r>
            <a:r>
              <a:rPr lang="ru-RU" dirty="0"/>
              <a:t>про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чимало</a:t>
            </a:r>
            <a:r>
              <a:rPr lang="ru-RU" dirty="0"/>
              <a:t> </a:t>
            </a:r>
            <a:r>
              <a:rPr lang="ru-RU" dirty="0" err="1"/>
              <a:t>переказів</a:t>
            </a:r>
            <a:r>
              <a:rPr lang="ru-RU" dirty="0"/>
              <a:t> і легенд.</a:t>
            </a:r>
          </a:p>
          <a:p>
            <a:endParaRPr lang="ru-RU" dirty="0"/>
          </a:p>
          <a:p>
            <a:r>
              <a:rPr lang="ru-RU" dirty="0"/>
              <a:t>4. На луках зима </a:t>
            </a:r>
            <a:r>
              <a:rPr lang="ru-RU" dirty="0" err="1"/>
              <a:t>вислала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холодні</a:t>
            </a:r>
            <a:r>
              <a:rPr lang="ru-RU" dirty="0"/>
              <a:t> </a:t>
            </a:r>
            <a:r>
              <a:rPr lang="ru-RU" dirty="0" err="1"/>
              <a:t>білі</a:t>
            </a:r>
            <a:r>
              <a:rPr lang="ru-RU" dirty="0"/>
              <a:t> полотна.</a:t>
            </a:r>
          </a:p>
          <a:p>
            <a:endParaRPr lang="ru-RU" dirty="0"/>
          </a:p>
          <a:p>
            <a:r>
              <a:rPr lang="ru-RU" dirty="0"/>
              <a:t>5. </a:t>
            </a:r>
            <a:r>
              <a:rPr lang="ru-RU" dirty="0" err="1"/>
              <a:t>Довга</a:t>
            </a:r>
            <a:r>
              <a:rPr lang="ru-RU" dirty="0"/>
              <a:t>, </a:t>
            </a:r>
            <a:r>
              <a:rPr lang="ru-RU" dirty="0" err="1"/>
              <a:t>затяжна</a:t>
            </a:r>
            <a:r>
              <a:rPr lang="ru-RU" dirty="0"/>
              <a:t> </a:t>
            </a:r>
            <a:r>
              <a:rPr lang="ru-RU" dirty="0" err="1"/>
              <a:t>волинська</a:t>
            </a:r>
            <a:r>
              <a:rPr lang="ru-RU" dirty="0"/>
              <a:t> </a:t>
            </a:r>
            <a:r>
              <a:rPr lang="ru-RU" dirty="0" err="1" smtClean="0"/>
              <a:t>осінь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6. </a:t>
            </a:r>
            <a:r>
              <a:rPr lang="ru-RU" dirty="0" err="1"/>
              <a:t>Ріка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схожа на </a:t>
            </a:r>
            <a:r>
              <a:rPr lang="ru-RU" dirty="0" err="1" smtClean="0"/>
              <a:t>бурхливу</a:t>
            </a:r>
            <a:r>
              <a:rPr lang="ru-RU" dirty="0" smtClean="0"/>
              <a:t> </a:t>
            </a:r>
            <a:r>
              <a:rPr lang="ru-RU" dirty="0" err="1"/>
              <a:t>бунтівничу</a:t>
            </a:r>
            <a:r>
              <a:rPr lang="ru-RU" dirty="0"/>
              <a:t> душу </a:t>
            </a:r>
            <a:r>
              <a:rPr lang="ru-RU" dirty="0" err="1"/>
              <a:t>гір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7. </a:t>
            </a:r>
            <a:r>
              <a:rPr lang="ru-RU" dirty="0" err="1" smtClean="0"/>
              <a:t>Ясні</a:t>
            </a:r>
            <a:r>
              <a:rPr lang="ru-RU" dirty="0" smtClean="0"/>
              <a:t> </a:t>
            </a:r>
            <a:r>
              <a:rPr lang="ru-RU" dirty="0" err="1"/>
              <a:t>охоплені</a:t>
            </a:r>
            <a:r>
              <a:rPr lang="ru-RU" dirty="0"/>
              <a:t> багрянцем гори стояли до самого </a:t>
            </a:r>
            <a:r>
              <a:rPr lang="ru-RU" dirty="0" err="1"/>
              <a:t>небокраю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2753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305342"/>
            <a:ext cx="69847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</a:t>
            </a:r>
            <a:r>
              <a:rPr lang="ru-RU" sz="4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endParaRPr lang="ru-RU" sz="4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4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400" dirty="0" smtClean="0"/>
              <a:t>П.2</a:t>
            </a:r>
            <a:r>
              <a:rPr lang="en-US" sz="4400" dirty="0" smtClean="0"/>
              <a:t>7</a:t>
            </a:r>
            <a:r>
              <a:rPr lang="uk-UA" sz="4400" dirty="0" smtClean="0"/>
              <a:t>, </a:t>
            </a:r>
            <a:r>
              <a:rPr lang="uk-UA" sz="4400" dirty="0" smtClean="0"/>
              <a:t>вправа </a:t>
            </a:r>
            <a:r>
              <a:rPr lang="en-US" sz="4400" dirty="0" smtClean="0"/>
              <a:t>5</a:t>
            </a:r>
            <a:r>
              <a:rPr lang="uk-UA" sz="4400" dirty="0" smtClean="0"/>
              <a:t>, с.96</a:t>
            </a: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2509357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142</Words>
  <Application>Microsoft Office PowerPoint</Application>
  <PresentationFormat>Экран (4:3)</PresentationFormat>
  <Paragraphs>34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</dc:creator>
  <cp:lastModifiedBy>Пользователь Windows</cp:lastModifiedBy>
  <cp:revision>10</cp:revision>
  <dcterms:created xsi:type="dcterms:W3CDTF">2020-03-27T03:02:32Z</dcterms:created>
  <dcterms:modified xsi:type="dcterms:W3CDTF">2021-03-09T18:47:35Z</dcterms:modified>
</cp:coreProperties>
</file>