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8DE1-61A3-48E1-BBAD-875F09739EB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7C7B-E440-49EC-9894-88B0821957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0380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8DE1-61A3-48E1-BBAD-875F09739EB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7C7B-E440-49EC-9894-88B0821957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9575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8DE1-61A3-48E1-BBAD-875F09739EB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7C7B-E440-49EC-9894-88B0821957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9061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8DE1-61A3-48E1-BBAD-875F09739EB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7C7B-E440-49EC-9894-88B0821957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211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8DE1-61A3-48E1-BBAD-875F09739EB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7C7B-E440-49EC-9894-88B0821957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3389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8DE1-61A3-48E1-BBAD-875F09739EB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7C7B-E440-49EC-9894-88B0821957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8075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8DE1-61A3-48E1-BBAD-875F09739EB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7C7B-E440-49EC-9894-88B0821957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817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8DE1-61A3-48E1-BBAD-875F09739EB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7C7B-E440-49EC-9894-88B0821957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77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8DE1-61A3-48E1-BBAD-875F09739EB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7C7B-E440-49EC-9894-88B0821957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0174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8DE1-61A3-48E1-BBAD-875F09739EB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7C7B-E440-49EC-9894-88B0821957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8895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8DE1-61A3-48E1-BBAD-875F09739EB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7C7B-E440-49EC-9894-88B0821957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0557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A8DE1-61A3-48E1-BBAD-875F09739EB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47C7B-E440-49EC-9894-88B0821957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290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06581"/>
            <a:ext cx="10515600" cy="454429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/>
              <a:t>Складне </a:t>
            </a:r>
            <a:r>
              <a:rPr lang="ru-RU" dirty="0" err="1"/>
              <a:t>речення</a:t>
            </a:r>
            <a:r>
              <a:rPr lang="ru-RU" dirty="0"/>
              <a:t> з </a:t>
            </a:r>
            <a:r>
              <a:rPr lang="ru-RU" dirty="0" err="1"/>
              <a:t>різними</a:t>
            </a:r>
            <a:r>
              <a:rPr lang="ru-RU" dirty="0"/>
              <a:t> видами </a:t>
            </a:r>
            <a:r>
              <a:rPr lang="ru-RU" dirty="0" err="1"/>
              <a:t>сполучникового</a:t>
            </a:r>
            <a:r>
              <a:rPr lang="ru-RU" dirty="0"/>
              <a:t> й </a:t>
            </a:r>
            <a:r>
              <a:rPr lang="ru-RU" dirty="0" err="1"/>
              <a:t>безсполучникового</a:t>
            </a:r>
            <a:r>
              <a:rPr lang="ru-RU" dirty="0"/>
              <a:t> </a:t>
            </a:r>
            <a:r>
              <a:rPr lang="ru-RU" dirty="0" err="1"/>
              <a:t>зв’язку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22345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2786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dirty="0" smtClean="0"/>
              <a:t>Перегляньте відео за посиланням: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en-US" dirty="0" smtClean="0"/>
              <a:t>https://youtu.be/9Jji4QIOoeM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80194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63" y="450114"/>
            <a:ext cx="10806545" cy="608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42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Домашнє завдання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uk-UA" sz="4000" dirty="0" smtClean="0"/>
          </a:p>
          <a:p>
            <a:r>
              <a:rPr lang="uk-UA" sz="4000" dirty="0" smtClean="0"/>
              <a:t>Виконати вправу 2 с.113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66974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20</Words>
  <Application>Microsoft Office PowerPoint</Application>
  <PresentationFormat>Широкоэкранный</PresentationFormat>
  <Paragraphs>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Складне речення з різними видами сполучникового й безсполучникового зв’язку</vt:lpstr>
      <vt:lpstr>Перегляньте відео за посиланням:  https://youtu.be/9Jji4QIOoeM</vt:lpstr>
      <vt:lpstr>Презентация PowerPoint</vt:lpstr>
      <vt:lpstr>Домашнє завдання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Складне речення з різними видами сполучникового й безсполучникового зв’язку</dc:title>
  <dc:creator>Пользователь Windows</dc:creator>
  <cp:lastModifiedBy>Пользователь Windows</cp:lastModifiedBy>
  <cp:revision>1</cp:revision>
  <dcterms:created xsi:type="dcterms:W3CDTF">2021-03-29T09:21:49Z</dcterms:created>
  <dcterms:modified xsi:type="dcterms:W3CDTF">2021-03-29T09:26:53Z</dcterms:modified>
</cp:coreProperties>
</file>