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2" r:id="rId4"/>
    <p:sldId id="263" r:id="rId5"/>
    <p:sldId id="259" r:id="rId6"/>
    <p:sldId id="260" r:id="rId7"/>
    <p:sldId id="261" r:id="rId8"/>
    <p:sldId id="264" r:id="rId9"/>
    <p:sldId id="265" r:id="rId10"/>
    <p:sldId id="266" r:id="rId11"/>
    <p:sldId id="267" r:id="rId12"/>
    <p:sldId id="268" r:id="rId13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426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0BE256C-78A9-4A60-AC55-B95E4CB8B1FF}" type="doc">
      <dgm:prSet loTypeId="urn:microsoft.com/office/officeart/2005/8/layout/hierarchy2" loCatId="hierarchy" qsTypeId="urn:microsoft.com/office/officeart/2005/8/quickstyle/simple5" qsCatId="simple" csTypeId="urn:microsoft.com/office/officeart/2005/8/colors/colorful5" csCatId="colorful" phldr="1"/>
      <dgm:spPr/>
      <dgm:t>
        <a:bodyPr/>
        <a:lstStyle/>
        <a:p>
          <a:endParaRPr lang="uk-UA"/>
        </a:p>
      </dgm:t>
    </dgm:pt>
    <dgm:pt modelId="{C70A89A2-308F-459B-87E5-B6CE7A984D6D}">
      <dgm:prSet phldrT="[Текст]"/>
      <dgm:spPr/>
      <dgm:t>
        <a:bodyPr/>
        <a:lstStyle/>
        <a:p>
          <a:r>
            <a:rPr lang="uk-UA" dirty="0" smtClean="0"/>
            <a:t>Кислоти </a:t>
          </a:r>
          <a:endParaRPr lang="uk-UA" dirty="0"/>
        </a:p>
      </dgm:t>
    </dgm:pt>
    <dgm:pt modelId="{7FE781B3-4104-4F22-9D2D-87B553E831A3}" type="parTrans" cxnId="{7FD84F9D-74E6-440E-B3E1-B1122C698994}">
      <dgm:prSet/>
      <dgm:spPr/>
      <dgm:t>
        <a:bodyPr/>
        <a:lstStyle/>
        <a:p>
          <a:endParaRPr lang="uk-UA"/>
        </a:p>
      </dgm:t>
    </dgm:pt>
    <dgm:pt modelId="{88C30F01-C733-4E69-BF00-A86AEBBB6B9E}" type="sibTrans" cxnId="{7FD84F9D-74E6-440E-B3E1-B1122C698994}">
      <dgm:prSet/>
      <dgm:spPr/>
      <dgm:t>
        <a:bodyPr/>
        <a:lstStyle/>
        <a:p>
          <a:endParaRPr lang="uk-UA"/>
        </a:p>
      </dgm:t>
    </dgm:pt>
    <dgm:pt modelId="{6FF5EBDB-86C4-4343-81E4-A8A809A08463}">
      <dgm:prSet phldrT="[Текст]"/>
      <dgm:spPr/>
      <dgm:t>
        <a:bodyPr/>
        <a:lstStyle/>
        <a:p>
          <a:r>
            <a:rPr lang="uk-UA" dirty="0" smtClean="0"/>
            <a:t>За вмістом атомів </a:t>
          </a:r>
          <a:r>
            <a:rPr lang="uk-UA" dirty="0" err="1" smtClean="0"/>
            <a:t>Оксигену</a:t>
          </a:r>
          <a:endParaRPr lang="uk-UA" dirty="0"/>
        </a:p>
      </dgm:t>
    </dgm:pt>
    <dgm:pt modelId="{42A53F08-9CB1-472A-AAE9-38224F6C4B48}" type="parTrans" cxnId="{B2F578E5-F7C0-4949-AC86-1485AD04FCA6}">
      <dgm:prSet/>
      <dgm:spPr/>
      <dgm:t>
        <a:bodyPr/>
        <a:lstStyle/>
        <a:p>
          <a:endParaRPr lang="uk-UA"/>
        </a:p>
      </dgm:t>
    </dgm:pt>
    <dgm:pt modelId="{CE1DBAA0-1B6D-44BB-869C-9900EA3CC0A1}" type="sibTrans" cxnId="{B2F578E5-F7C0-4949-AC86-1485AD04FCA6}">
      <dgm:prSet/>
      <dgm:spPr/>
      <dgm:t>
        <a:bodyPr/>
        <a:lstStyle/>
        <a:p>
          <a:endParaRPr lang="uk-UA"/>
        </a:p>
      </dgm:t>
    </dgm:pt>
    <dgm:pt modelId="{DA08B506-CD57-4E9B-9692-25C67F87B325}">
      <dgm:prSet phldrT="[Текст]"/>
      <dgm:spPr/>
      <dgm:t>
        <a:bodyPr/>
        <a:lstStyle/>
        <a:p>
          <a:r>
            <a:rPr lang="uk-UA" dirty="0" err="1" smtClean="0"/>
            <a:t>Оксигеновмісні</a:t>
          </a:r>
          <a:r>
            <a:rPr lang="uk-UA" dirty="0" smtClean="0"/>
            <a:t>: </a:t>
          </a:r>
          <a:r>
            <a:rPr lang="en-US" dirty="0" smtClean="0"/>
            <a:t>H</a:t>
          </a:r>
          <a:r>
            <a:rPr lang="en-US" baseline="-25000" dirty="0" smtClean="0"/>
            <a:t>2</a:t>
          </a:r>
          <a:r>
            <a:rPr lang="en-US" dirty="0" smtClean="0"/>
            <a:t>SO</a:t>
          </a:r>
          <a:r>
            <a:rPr lang="en-US" baseline="-25000" dirty="0" smtClean="0"/>
            <a:t>4</a:t>
          </a:r>
          <a:r>
            <a:rPr lang="en-US" dirty="0" smtClean="0"/>
            <a:t>, HNO</a:t>
          </a:r>
          <a:r>
            <a:rPr lang="en-US" baseline="-25000" dirty="0" smtClean="0"/>
            <a:t>3</a:t>
          </a:r>
          <a:r>
            <a:rPr lang="uk-UA" dirty="0" smtClean="0"/>
            <a:t> </a:t>
          </a:r>
          <a:endParaRPr lang="uk-UA" dirty="0"/>
        </a:p>
      </dgm:t>
    </dgm:pt>
    <dgm:pt modelId="{E3AAEAF5-CBDB-4EFC-8C94-6414B9FA6FC2}" type="parTrans" cxnId="{B7E54CDD-E95E-4391-A343-AE9EF0385BB7}">
      <dgm:prSet/>
      <dgm:spPr/>
      <dgm:t>
        <a:bodyPr/>
        <a:lstStyle/>
        <a:p>
          <a:endParaRPr lang="uk-UA"/>
        </a:p>
      </dgm:t>
    </dgm:pt>
    <dgm:pt modelId="{C0ABC733-9B93-4A98-9ECA-743C7F1762A1}" type="sibTrans" cxnId="{B7E54CDD-E95E-4391-A343-AE9EF0385BB7}">
      <dgm:prSet/>
      <dgm:spPr/>
      <dgm:t>
        <a:bodyPr/>
        <a:lstStyle/>
        <a:p>
          <a:endParaRPr lang="uk-UA"/>
        </a:p>
      </dgm:t>
    </dgm:pt>
    <dgm:pt modelId="{6350D9D3-A340-4624-B812-D990C541EE03}">
      <dgm:prSet phldrT="[Текст]"/>
      <dgm:spPr/>
      <dgm:t>
        <a:bodyPr/>
        <a:lstStyle/>
        <a:p>
          <a:r>
            <a:rPr lang="uk-UA" dirty="0" err="1" smtClean="0"/>
            <a:t>Безоксигенові</a:t>
          </a:r>
          <a:r>
            <a:rPr lang="en-US" dirty="0" smtClean="0"/>
            <a:t>: H</a:t>
          </a:r>
          <a:r>
            <a:rPr lang="en-US" baseline="-25000" dirty="0" smtClean="0"/>
            <a:t>2</a:t>
          </a:r>
          <a:r>
            <a:rPr lang="en-US" dirty="0" smtClean="0"/>
            <a:t>S, </a:t>
          </a:r>
          <a:r>
            <a:rPr lang="en-US" dirty="0" err="1" smtClean="0"/>
            <a:t>HCl,HBr</a:t>
          </a:r>
          <a:endParaRPr lang="uk-UA" dirty="0"/>
        </a:p>
      </dgm:t>
    </dgm:pt>
    <dgm:pt modelId="{CAC006FF-C66F-40C7-A9B8-E37ED9B079B0}" type="parTrans" cxnId="{3D18F01A-5C06-4276-81D6-4BC70029AE46}">
      <dgm:prSet/>
      <dgm:spPr/>
      <dgm:t>
        <a:bodyPr/>
        <a:lstStyle/>
        <a:p>
          <a:endParaRPr lang="uk-UA"/>
        </a:p>
      </dgm:t>
    </dgm:pt>
    <dgm:pt modelId="{27D94FC8-9041-4FAF-92A0-2E3BD606B6E9}" type="sibTrans" cxnId="{3D18F01A-5C06-4276-81D6-4BC70029AE46}">
      <dgm:prSet/>
      <dgm:spPr/>
      <dgm:t>
        <a:bodyPr/>
        <a:lstStyle/>
        <a:p>
          <a:endParaRPr lang="uk-UA"/>
        </a:p>
      </dgm:t>
    </dgm:pt>
    <dgm:pt modelId="{B073E990-FD85-4C11-B3BA-7815676EE752}">
      <dgm:prSet phldrT="[Текст]"/>
      <dgm:spPr/>
      <dgm:t>
        <a:bodyPr/>
        <a:lstStyle/>
        <a:p>
          <a:r>
            <a:rPr lang="uk-UA" dirty="0" smtClean="0"/>
            <a:t>За основністю (числом атомів Гідрогену)</a:t>
          </a:r>
          <a:endParaRPr lang="uk-UA" dirty="0"/>
        </a:p>
      </dgm:t>
    </dgm:pt>
    <dgm:pt modelId="{B550DD65-CF68-43BB-BBF5-278B8EB384AB}" type="parTrans" cxnId="{A55FDEC9-9AF3-4654-A12E-FDF4F254647E}">
      <dgm:prSet/>
      <dgm:spPr/>
      <dgm:t>
        <a:bodyPr/>
        <a:lstStyle/>
        <a:p>
          <a:endParaRPr lang="uk-UA"/>
        </a:p>
      </dgm:t>
    </dgm:pt>
    <dgm:pt modelId="{7D0625C9-AE9F-4501-88B7-747CA11E09AE}" type="sibTrans" cxnId="{A55FDEC9-9AF3-4654-A12E-FDF4F254647E}">
      <dgm:prSet/>
      <dgm:spPr/>
      <dgm:t>
        <a:bodyPr/>
        <a:lstStyle/>
        <a:p>
          <a:endParaRPr lang="uk-UA"/>
        </a:p>
      </dgm:t>
    </dgm:pt>
    <dgm:pt modelId="{2B0034D9-A696-4234-B157-2DBCAF055E1D}">
      <dgm:prSet phldrT="[Текст]"/>
      <dgm:spPr/>
      <dgm:t>
        <a:bodyPr/>
        <a:lstStyle/>
        <a:p>
          <a:r>
            <a:rPr lang="uk-UA" dirty="0" smtClean="0"/>
            <a:t>Одноосновні</a:t>
          </a:r>
          <a:r>
            <a:rPr lang="en-US" dirty="0" smtClean="0"/>
            <a:t>: </a:t>
          </a:r>
          <a:r>
            <a:rPr lang="en-US" dirty="0" err="1" smtClean="0"/>
            <a:t>HCl</a:t>
          </a:r>
          <a:r>
            <a:rPr lang="en-US" dirty="0" smtClean="0"/>
            <a:t>, HNO</a:t>
          </a:r>
          <a:r>
            <a:rPr lang="en-US" baseline="-25000" dirty="0" smtClean="0"/>
            <a:t>3</a:t>
          </a:r>
          <a:r>
            <a:rPr lang="en-US" dirty="0" smtClean="0"/>
            <a:t>, HPO</a:t>
          </a:r>
          <a:r>
            <a:rPr lang="en-US" baseline="-25000" dirty="0" smtClean="0"/>
            <a:t>3</a:t>
          </a:r>
          <a:r>
            <a:rPr lang="uk-UA" dirty="0" smtClean="0"/>
            <a:t> </a:t>
          </a:r>
        </a:p>
      </dgm:t>
    </dgm:pt>
    <dgm:pt modelId="{4D152CE4-68DE-4F2A-A799-EAD42A3CCA08}" type="parTrans" cxnId="{5DFABC6D-05CD-46F9-A7AF-70D0ABA5E53F}">
      <dgm:prSet/>
      <dgm:spPr/>
      <dgm:t>
        <a:bodyPr/>
        <a:lstStyle/>
        <a:p>
          <a:endParaRPr lang="uk-UA"/>
        </a:p>
      </dgm:t>
    </dgm:pt>
    <dgm:pt modelId="{A2125396-23E1-4F00-B2A9-A90720039F0D}" type="sibTrans" cxnId="{5DFABC6D-05CD-46F9-A7AF-70D0ABA5E53F}">
      <dgm:prSet/>
      <dgm:spPr/>
      <dgm:t>
        <a:bodyPr/>
        <a:lstStyle/>
        <a:p>
          <a:endParaRPr lang="uk-UA"/>
        </a:p>
      </dgm:t>
    </dgm:pt>
    <dgm:pt modelId="{C89BAC3A-4982-4733-BAAD-94C2B31CF565}">
      <dgm:prSet/>
      <dgm:spPr/>
      <dgm:t>
        <a:bodyPr/>
        <a:lstStyle/>
        <a:p>
          <a:r>
            <a:rPr lang="uk-UA" dirty="0" smtClean="0"/>
            <a:t>Двохосновні</a:t>
          </a:r>
          <a:r>
            <a:rPr lang="en-US" dirty="0" smtClean="0"/>
            <a:t>: H</a:t>
          </a:r>
          <a:r>
            <a:rPr lang="en-US" baseline="-25000" dirty="0" smtClean="0"/>
            <a:t>2</a:t>
          </a:r>
          <a:r>
            <a:rPr lang="en-US" dirty="0" smtClean="0"/>
            <a:t>S, H</a:t>
          </a:r>
          <a:r>
            <a:rPr lang="en-US" baseline="-25000" dirty="0" smtClean="0"/>
            <a:t>2</a:t>
          </a:r>
          <a:r>
            <a:rPr lang="en-US" dirty="0" smtClean="0"/>
            <a:t>SiO</a:t>
          </a:r>
          <a:r>
            <a:rPr lang="en-US" baseline="-25000" dirty="0" smtClean="0"/>
            <a:t>3</a:t>
          </a:r>
          <a:r>
            <a:rPr lang="en-US" dirty="0" smtClean="0"/>
            <a:t>, H</a:t>
          </a:r>
          <a:r>
            <a:rPr lang="en-US" baseline="-25000" dirty="0" smtClean="0"/>
            <a:t>2</a:t>
          </a:r>
          <a:r>
            <a:rPr lang="en-US" dirty="0" smtClean="0"/>
            <a:t>SO</a:t>
          </a:r>
          <a:r>
            <a:rPr lang="en-US" baseline="-25000" dirty="0" smtClean="0"/>
            <a:t>4</a:t>
          </a:r>
          <a:endParaRPr lang="uk-UA" baseline="-25000" dirty="0"/>
        </a:p>
      </dgm:t>
    </dgm:pt>
    <dgm:pt modelId="{413EA528-478F-4992-A436-A5C318D308B6}" type="parTrans" cxnId="{35ABA37A-885B-49A9-8385-3DF4D90D4B81}">
      <dgm:prSet/>
      <dgm:spPr/>
      <dgm:t>
        <a:bodyPr/>
        <a:lstStyle/>
        <a:p>
          <a:endParaRPr lang="uk-UA"/>
        </a:p>
      </dgm:t>
    </dgm:pt>
    <dgm:pt modelId="{293B91E7-C6C9-4B3C-BC57-A378D485A1B2}" type="sibTrans" cxnId="{35ABA37A-885B-49A9-8385-3DF4D90D4B81}">
      <dgm:prSet/>
      <dgm:spPr/>
      <dgm:t>
        <a:bodyPr/>
        <a:lstStyle/>
        <a:p>
          <a:endParaRPr lang="uk-UA"/>
        </a:p>
      </dgm:t>
    </dgm:pt>
    <dgm:pt modelId="{E81212DC-4672-43D9-A7DD-62938D576400}">
      <dgm:prSet/>
      <dgm:spPr/>
      <dgm:t>
        <a:bodyPr/>
        <a:lstStyle/>
        <a:p>
          <a:r>
            <a:rPr lang="uk-UA" dirty="0" smtClean="0"/>
            <a:t>Трьохосновні</a:t>
          </a:r>
          <a:r>
            <a:rPr lang="en-US" dirty="0" smtClean="0"/>
            <a:t>: H</a:t>
          </a:r>
          <a:r>
            <a:rPr lang="en-US" baseline="-25000" dirty="0" smtClean="0"/>
            <a:t>3</a:t>
          </a:r>
          <a:r>
            <a:rPr lang="en-US" dirty="0" smtClean="0"/>
            <a:t>PO</a:t>
          </a:r>
          <a:r>
            <a:rPr lang="en-US" baseline="-25000" dirty="0" smtClean="0"/>
            <a:t>4</a:t>
          </a:r>
          <a:endParaRPr lang="uk-UA" baseline="-25000" dirty="0"/>
        </a:p>
      </dgm:t>
    </dgm:pt>
    <dgm:pt modelId="{F0CC13F0-9E60-4831-A364-009D21FF45BC}" type="parTrans" cxnId="{8ED5D713-515C-4B59-B431-6F2A2E6C27BA}">
      <dgm:prSet/>
      <dgm:spPr/>
      <dgm:t>
        <a:bodyPr/>
        <a:lstStyle/>
        <a:p>
          <a:endParaRPr lang="uk-UA"/>
        </a:p>
      </dgm:t>
    </dgm:pt>
    <dgm:pt modelId="{0D690CDB-E9F9-4CF8-AA6D-9521AF8BB30E}" type="sibTrans" cxnId="{8ED5D713-515C-4B59-B431-6F2A2E6C27BA}">
      <dgm:prSet/>
      <dgm:spPr/>
      <dgm:t>
        <a:bodyPr/>
        <a:lstStyle/>
        <a:p>
          <a:endParaRPr lang="uk-UA"/>
        </a:p>
      </dgm:t>
    </dgm:pt>
    <dgm:pt modelId="{9BC25C46-3274-428C-988C-87293BC90A14}" type="pres">
      <dgm:prSet presAssocID="{40BE256C-78A9-4A60-AC55-B95E4CB8B1FF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B2BC8EAF-CB5A-42C9-9AE1-F705D0711EAB}" type="pres">
      <dgm:prSet presAssocID="{C70A89A2-308F-459B-87E5-B6CE7A984D6D}" presName="root1" presStyleCnt="0"/>
      <dgm:spPr/>
    </dgm:pt>
    <dgm:pt modelId="{0B76F2DB-EC23-4D77-B9A4-47095B25EAA5}" type="pres">
      <dgm:prSet presAssocID="{C70A89A2-308F-459B-87E5-B6CE7A984D6D}" presName="LevelOneTextNode" presStyleLbl="node0" presStyleIdx="0" presStyleCnt="1" custLinFactNeighborX="-61673" custLinFactNeighborY="-11472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01449F53-AD99-4715-B530-D9982A56B09A}" type="pres">
      <dgm:prSet presAssocID="{C70A89A2-308F-459B-87E5-B6CE7A984D6D}" presName="level2hierChild" presStyleCnt="0"/>
      <dgm:spPr/>
    </dgm:pt>
    <dgm:pt modelId="{83A8FEDB-A1EC-413D-90D4-C05C0DA76514}" type="pres">
      <dgm:prSet presAssocID="{42A53F08-9CB1-472A-AAE9-38224F6C4B48}" presName="conn2-1" presStyleLbl="parChTrans1D2" presStyleIdx="0" presStyleCnt="2"/>
      <dgm:spPr/>
      <dgm:t>
        <a:bodyPr/>
        <a:lstStyle/>
        <a:p>
          <a:endParaRPr lang="uk-UA"/>
        </a:p>
      </dgm:t>
    </dgm:pt>
    <dgm:pt modelId="{C9AD3504-131F-4440-8E08-52FB6C792798}" type="pres">
      <dgm:prSet presAssocID="{42A53F08-9CB1-472A-AAE9-38224F6C4B48}" presName="connTx" presStyleLbl="parChTrans1D2" presStyleIdx="0" presStyleCnt="2"/>
      <dgm:spPr/>
      <dgm:t>
        <a:bodyPr/>
        <a:lstStyle/>
        <a:p>
          <a:endParaRPr lang="uk-UA"/>
        </a:p>
      </dgm:t>
    </dgm:pt>
    <dgm:pt modelId="{0C7CD9DA-A45A-4EAE-9640-9FE457509C7A}" type="pres">
      <dgm:prSet presAssocID="{6FF5EBDB-86C4-4343-81E4-A8A809A08463}" presName="root2" presStyleCnt="0"/>
      <dgm:spPr/>
    </dgm:pt>
    <dgm:pt modelId="{76539885-1314-4A7B-935A-3EF38B7A55A1}" type="pres">
      <dgm:prSet presAssocID="{6FF5EBDB-86C4-4343-81E4-A8A809A08463}" presName="LevelTwoTextNode" presStyleLbl="node2" presStyleIdx="0" presStyleCnt="2" custLinFactNeighborX="-30674" custLinFactNeighborY="-29173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9EB5204B-8EA0-441E-AB33-8077CF7D170B}" type="pres">
      <dgm:prSet presAssocID="{6FF5EBDB-86C4-4343-81E4-A8A809A08463}" presName="level3hierChild" presStyleCnt="0"/>
      <dgm:spPr/>
    </dgm:pt>
    <dgm:pt modelId="{738A9F3B-27F7-4FCD-A66D-D0CA1DF6A33F}" type="pres">
      <dgm:prSet presAssocID="{E3AAEAF5-CBDB-4EFC-8C94-6414B9FA6FC2}" presName="conn2-1" presStyleLbl="parChTrans1D3" presStyleIdx="0" presStyleCnt="5"/>
      <dgm:spPr/>
      <dgm:t>
        <a:bodyPr/>
        <a:lstStyle/>
        <a:p>
          <a:endParaRPr lang="uk-UA"/>
        </a:p>
      </dgm:t>
    </dgm:pt>
    <dgm:pt modelId="{11BE7581-2269-45A5-88DD-9AEE3F20A95B}" type="pres">
      <dgm:prSet presAssocID="{E3AAEAF5-CBDB-4EFC-8C94-6414B9FA6FC2}" presName="connTx" presStyleLbl="parChTrans1D3" presStyleIdx="0" presStyleCnt="5"/>
      <dgm:spPr/>
      <dgm:t>
        <a:bodyPr/>
        <a:lstStyle/>
        <a:p>
          <a:endParaRPr lang="uk-UA"/>
        </a:p>
      </dgm:t>
    </dgm:pt>
    <dgm:pt modelId="{72E833FE-7935-48AD-8712-F34E364BAD9F}" type="pres">
      <dgm:prSet presAssocID="{DA08B506-CD57-4E9B-9692-25C67F87B325}" presName="root2" presStyleCnt="0"/>
      <dgm:spPr/>
    </dgm:pt>
    <dgm:pt modelId="{A076DC61-E506-41B6-83F8-AA721C10AE08}" type="pres">
      <dgm:prSet presAssocID="{DA08B506-CD57-4E9B-9692-25C67F87B325}" presName="LevelTwoTextNode" presStyleLbl="node3" presStyleIdx="0" presStyleCnt="5" custScaleX="214067" custLinFactNeighborX="-109" custLinFactNeighborY="-32069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34D61B1C-3351-47FA-9915-E8557D9A21E2}" type="pres">
      <dgm:prSet presAssocID="{DA08B506-CD57-4E9B-9692-25C67F87B325}" presName="level3hierChild" presStyleCnt="0"/>
      <dgm:spPr/>
    </dgm:pt>
    <dgm:pt modelId="{5A43E1D4-09E1-4AD8-9D08-A35D84758480}" type="pres">
      <dgm:prSet presAssocID="{CAC006FF-C66F-40C7-A9B8-E37ED9B079B0}" presName="conn2-1" presStyleLbl="parChTrans1D3" presStyleIdx="1" presStyleCnt="5"/>
      <dgm:spPr/>
      <dgm:t>
        <a:bodyPr/>
        <a:lstStyle/>
        <a:p>
          <a:endParaRPr lang="uk-UA"/>
        </a:p>
      </dgm:t>
    </dgm:pt>
    <dgm:pt modelId="{86A9AD31-51DA-4582-81B1-D6794CC39B08}" type="pres">
      <dgm:prSet presAssocID="{CAC006FF-C66F-40C7-A9B8-E37ED9B079B0}" presName="connTx" presStyleLbl="parChTrans1D3" presStyleIdx="1" presStyleCnt="5"/>
      <dgm:spPr/>
      <dgm:t>
        <a:bodyPr/>
        <a:lstStyle/>
        <a:p>
          <a:endParaRPr lang="uk-UA"/>
        </a:p>
      </dgm:t>
    </dgm:pt>
    <dgm:pt modelId="{EA582BA4-962A-4F1C-93E4-9C4458A7CEBB}" type="pres">
      <dgm:prSet presAssocID="{6350D9D3-A340-4624-B812-D990C541EE03}" presName="root2" presStyleCnt="0"/>
      <dgm:spPr/>
    </dgm:pt>
    <dgm:pt modelId="{C500C12B-86C5-47DF-AE35-632A6D79BD20}" type="pres">
      <dgm:prSet presAssocID="{6350D9D3-A340-4624-B812-D990C541EE03}" presName="LevelTwoTextNode" presStyleLbl="node3" presStyleIdx="1" presStyleCnt="5" custScaleX="214067" custLinFactNeighborX="222" custLinFactNeighborY="-1199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0DBF1EA2-70FF-4CFE-BB77-9E2BE33A839B}" type="pres">
      <dgm:prSet presAssocID="{6350D9D3-A340-4624-B812-D990C541EE03}" presName="level3hierChild" presStyleCnt="0"/>
      <dgm:spPr/>
    </dgm:pt>
    <dgm:pt modelId="{A20555A7-D24D-4883-BE06-C75102CCA4E8}" type="pres">
      <dgm:prSet presAssocID="{B550DD65-CF68-43BB-BBF5-278B8EB384AB}" presName="conn2-1" presStyleLbl="parChTrans1D2" presStyleIdx="1" presStyleCnt="2"/>
      <dgm:spPr/>
      <dgm:t>
        <a:bodyPr/>
        <a:lstStyle/>
        <a:p>
          <a:endParaRPr lang="uk-UA"/>
        </a:p>
      </dgm:t>
    </dgm:pt>
    <dgm:pt modelId="{758A8E38-E4AA-4C05-841D-E604CDEC58B9}" type="pres">
      <dgm:prSet presAssocID="{B550DD65-CF68-43BB-BBF5-278B8EB384AB}" presName="connTx" presStyleLbl="parChTrans1D2" presStyleIdx="1" presStyleCnt="2"/>
      <dgm:spPr/>
      <dgm:t>
        <a:bodyPr/>
        <a:lstStyle/>
        <a:p>
          <a:endParaRPr lang="uk-UA"/>
        </a:p>
      </dgm:t>
    </dgm:pt>
    <dgm:pt modelId="{3EF17849-3E13-432B-A217-5AACA11E9C39}" type="pres">
      <dgm:prSet presAssocID="{B073E990-FD85-4C11-B3BA-7815676EE752}" presName="root2" presStyleCnt="0"/>
      <dgm:spPr/>
    </dgm:pt>
    <dgm:pt modelId="{1C47BE67-C3F6-4CB6-8B68-75D3E084716E}" type="pres">
      <dgm:prSet presAssocID="{B073E990-FD85-4C11-B3BA-7815676EE752}" presName="LevelTwoTextNode" presStyleLbl="node2" presStyleIdx="1" presStyleCnt="2" custLinFactNeighborX="-30674" custLinFactNeighborY="15725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130AFC88-4A2B-4282-8161-55182836AF46}" type="pres">
      <dgm:prSet presAssocID="{B073E990-FD85-4C11-B3BA-7815676EE752}" presName="level3hierChild" presStyleCnt="0"/>
      <dgm:spPr/>
    </dgm:pt>
    <dgm:pt modelId="{5943A779-D9EB-4C66-A40B-E4AF8A56BD51}" type="pres">
      <dgm:prSet presAssocID="{4D152CE4-68DE-4F2A-A799-EAD42A3CCA08}" presName="conn2-1" presStyleLbl="parChTrans1D3" presStyleIdx="2" presStyleCnt="5"/>
      <dgm:spPr/>
      <dgm:t>
        <a:bodyPr/>
        <a:lstStyle/>
        <a:p>
          <a:endParaRPr lang="uk-UA"/>
        </a:p>
      </dgm:t>
    </dgm:pt>
    <dgm:pt modelId="{F577A1B7-493F-420E-AB91-14B2B6C7404A}" type="pres">
      <dgm:prSet presAssocID="{4D152CE4-68DE-4F2A-A799-EAD42A3CCA08}" presName="connTx" presStyleLbl="parChTrans1D3" presStyleIdx="2" presStyleCnt="5"/>
      <dgm:spPr/>
      <dgm:t>
        <a:bodyPr/>
        <a:lstStyle/>
        <a:p>
          <a:endParaRPr lang="uk-UA"/>
        </a:p>
      </dgm:t>
    </dgm:pt>
    <dgm:pt modelId="{A9F89E19-FEC9-4AC8-AFF4-F6E0E527CE5E}" type="pres">
      <dgm:prSet presAssocID="{2B0034D9-A696-4234-B157-2DBCAF055E1D}" presName="root2" presStyleCnt="0"/>
      <dgm:spPr/>
    </dgm:pt>
    <dgm:pt modelId="{7F82E39F-254D-4A26-A7DD-5E8AF9C4EE90}" type="pres">
      <dgm:prSet presAssocID="{2B0034D9-A696-4234-B157-2DBCAF055E1D}" presName="LevelTwoTextNode" presStyleLbl="node3" presStyleIdx="2" presStyleCnt="5" custScaleX="213965" custLinFactNeighborX="222" custLinFactNeighborY="-2234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3569F5BA-EDEC-4E79-8A66-40FF246D75E7}" type="pres">
      <dgm:prSet presAssocID="{2B0034D9-A696-4234-B157-2DBCAF055E1D}" presName="level3hierChild" presStyleCnt="0"/>
      <dgm:spPr/>
    </dgm:pt>
    <dgm:pt modelId="{EF6D7FDA-3471-41E9-8D88-9D4F14DB6EB5}" type="pres">
      <dgm:prSet presAssocID="{413EA528-478F-4992-A436-A5C318D308B6}" presName="conn2-1" presStyleLbl="parChTrans1D3" presStyleIdx="3" presStyleCnt="5"/>
      <dgm:spPr/>
      <dgm:t>
        <a:bodyPr/>
        <a:lstStyle/>
        <a:p>
          <a:endParaRPr lang="uk-UA"/>
        </a:p>
      </dgm:t>
    </dgm:pt>
    <dgm:pt modelId="{66661B11-1BEA-47DC-BDFA-31191A7B1CB0}" type="pres">
      <dgm:prSet presAssocID="{413EA528-478F-4992-A436-A5C318D308B6}" presName="connTx" presStyleLbl="parChTrans1D3" presStyleIdx="3" presStyleCnt="5"/>
      <dgm:spPr/>
      <dgm:t>
        <a:bodyPr/>
        <a:lstStyle/>
        <a:p>
          <a:endParaRPr lang="uk-UA"/>
        </a:p>
      </dgm:t>
    </dgm:pt>
    <dgm:pt modelId="{DB3BDE85-D34C-4EC8-B73A-D388BA2E014B}" type="pres">
      <dgm:prSet presAssocID="{C89BAC3A-4982-4733-BAAD-94C2B31CF565}" presName="root2" presStyleCnt="0"/>
      <dgm:spPr/>
    </dgm:pt>
    <dgm:pt modelId="{26A0326B-99E5-49E0-9FA7-9CA18897C79D}" type="pres">
      <dgm:prSet presAssocID="{C89BAC3A-4982-4733-BAAD-94C2B31CF565}" presName="LevelTwoTextNode" presStyleLbl="node3" presStyleIdx="3" presStyleCnt="5" custScaleX="213965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ABAA8804-461F-4DAE-AF00-582DBF19D45F}" type="pres">
      <dgm:prSet presAssocID="{C89BAC3A-4982-4733-BAAD-94C2B31CF565}" presName="level3hierChild" presStyleCnt="0"/>
      <dgm:spPr/>
    </dgm:pt>
    <dgm:pt modelId="{E4A3D682-3708-452D-BB67-C27A432C80E7}" type="pres">
      <dgm:prSet presAssocID="{F0CC13F0-9E60-4831-A364-009D21FF45BC}" presName="conn2-1" presStyleLbl="parChTrans1D3" presStyleIdx="4" presStyleCnt="5"/>
      <dgm:spPr/>
      <dgm:t>
        <a:bodyPr/>
        <a:lstStyle/>
        <a:p>
          <a:endParaRPr lang="uk-UA"/>
        </a:p>
      </dgm:t>
    </dgm:pt>
    <dgm:pt modelId="{7890FFA9-39E1-4A16-B2EF-F35B9B9B0B21}" type="pres">
      <dgm:prSet presAssocID="{F0CC13F0-9E60-4831-A364-009D21FF45BC}" presName="connTx" presStyleLbl="parChTrans1D3" presStyleIdx="4" presStyleCnt="5"/>
      <dgm:spPr/>
      <dgm:t>
        <a:bodyPr/>
        <a:lstStyle/>
        <a:p>
          <a:endParaRPr lang="uk-UA"/>
        </a:p>
      </dgm:t>
    </dgm:pt>
    <dgm:pt modelId="{45A0AAD5-28D1-476F-9A62-22A9CD55514C}" type="pres">
      <dgm:prSet presAssocID="{E81212DC-4672-43D9-A7DD-62938D576400}" presName="root2" presStyleCnt="0"/>
      <dgm:spPr/>
    </dgm:pt>
    <dgm:pt modelId="{C887F439-EA5B-49EA-A533-DAA0FFEE2A62}" type="pres">
      <dgm:prSet presAssocID="{E81212DC-4672-43D9-A7DD-62938D576400}" presName="LevelTwoTextNode" presStyleLbl="node3" presStyleIdx="4" presStyleCnt="5" custScaleX="213965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9429EA13-25D8-4470-AAF4-0BC31EC407FB}" type="pres">
      <dgm:prSet presAssocID="{E81212DC-4672-43D9-A7DD-62938D576400}" presName="level3hierChild" presStyleCnt="0"/>
      <dgm:spPr/>
    </dgm:pt>
  </dgm:ptLst>
  <dgm:cxnLst>
    <dgm:cxn modelId="{B103BE4C-FA48-4324-8BC9-C0EB3F05518F}" type="presOf" srcId="{413EA528-478F-4992-A436-A5C318D308B6}" destId="{EF6D7FDA-3471-41E9-8D88-9D4F14DB6EB5}" srcOrd="0" destOrd="0" presId="urn:microsoft.com/office/officeart/2005/8/layout/hierarchy2"/>
    <dgm:cxn modelId="{9C09BDF5-09A3-4877-ADD2-569B56919842}" type="presOf" srcId="{B073E990-FD85-4C11-B3BA-7815676EE752}" destId="{1C47BE67-C3F6-4CB6-8B68-75D3E084716E}" srcOrd="0" destOrd="0" presId="urn:microsoft.com/office/officeart/2005/8/layout/hierarchy2"/>
    <dgm:cxn modelId="{013E7450-5D6F-4CAE-8CF2-3CEAEF86FA3E}" type="presOf" srcId="{C89BAC3A-4982-4733-BAAD-94C2B31CF565}" destId="{26A0326B-99E5-49E0-9FA7-9CA18897C79D}" srcOrd="0" destOrd="0" presId="urn:microsoft.com/office/officeart/2005/8/layout/hierarchy2"/>
    <dgm:cxn modelId="{B7E54CDD-E95E-4391-A343-AE9EF0385BB7}" srcId="{6FF5EBDB-86C4-4343-81E4-A8A809A08463}" destId="{DA08B506-CD57-4E9B-9692-25C67F87B325}" srcOrd="0" destOrd="0" parTransId="{E3AAEAF5-CBDB-4EFC-8C94-6414B9FA6FC2}" sibTransId="{C0ABC733-9B93-4A98-9ECA-743C7F1762A1}"/>
    <dgm:cxn modelId="{8ED5D713-515C-4B59-B431-6F2A2E6C27BA}" srcId="{B073E990-FD85-4C11-B3BA-7815676EE752}" destId="{E81212DC-4672-43D9-A7DD-62938D576400}" srcOrd="2" destOrd="0" parTransId="{F0CC13F0-9E60-4831-A364-009D21FF45BC}" sibTransId="{0D690CDB-E9F9-4CF8-AA6D-9521AF8BB30E}"/>
    <dgm:cxn modelId="{273E354C-FFB4-4EA2-989F-619F4AB305B8}" type="presOf" srcId="{F0CC13F0-9E60-4831-A364-009D21FF45BC}" destId="{7890FFA9-39E1-4A16-B2EF-F35B9B9B0B21}" srcOrd="1" destOrd="0" presId="urn:microsoft.com/office/officeart/2005/8/layout/hierarchy2"/>
    <dgm:cxn modelId="{4D499976-BF37-4B7C-8E7E-3576CCD018F1}" type="presOf" srcId="{40BE256C-78A9-4A60-AC55-B95E4CB8B1FF}" destId="{9BC25C46-3274-428C-988C-87293BC90A14}" srcOrd="0" destOrd="0" presId="urn:microsoft.com/office/officeart/2005/8/layout/hierarchy2"/>
    <dgm:cxn modelId="{8F7FCED6-B5CA-44F8-8514-3D77247831C3}" type="presOf" srcId="{E81212DC-4672-43D9-A7DD-62938D576400}" destId="{C887F439-EA5B-49EA-A533-DAA0FFEE2A62}" srcOrd="0" destOrd="0" presId="urn:microsoft.com/office/officeart/2005/8/layout/hierarchy2"/>
    <dgm:cxn modelId="{ACA3D9D6-FE1D-45EF-BD73-7EDA6D970DBD}" type="presOf" srcId="{413EA528-478F-4992-A436-A5C318D308B6}" destId="{66661B11-1BEA-47DC-BDFA-31191A7B1CB0}" srcOrd="1" destOrd="0" presId="urn:microsoft.com/office/officeart/2005/8/layout/hierarchy2"/>
    <dgm:cxn modelId="{1A59D0FB-3F24-4F8F-923A-D39FD9B09AD1}" type="presOf" srcId="{E3AAEAF5-CBDB-4EFC-8C94-6414B9FA6FC2}" destId="{738A9F3B-27F7-4FCD-A66D-D0CA1DF6A33F}" srcOrd="0" destOrd="0" presId="urn:microsoft.com/office/officeart/2005/8/layout/hierarchy2"/>
    <dgm:cxn modelId="{2585BF62-4E57-4A5C-AB83-850C94556E62}" type="presOf" srcId="{DA08B506-CD57-4E9B-9692-25C67F87B325}" destId="{A076DC61-E506-41B6-83F8-AA721C10AE08}" srcOrd="0" destOrd="0" presId="urn:microsoft.com/office/officeart/2005/8/layout/hierarchy2"/>
    <dgm:cxn modelId="{B7705B5C-A06B-4142-9288-82ADC25EB4E9}" type="presOf" srcId="{2B0034D9-A696-4234-B157-2DBCAF055E1D}" destId="{7F82E39F-254D-4A26-A7DD-5E8AF9C4EE90}" srcOrd="0" destOrd="0" presId="urn:microsoft.com/office/officeart/2005/8/layout/hierarchy2"/>
    <dgm:cxn modelId="{80457A74-8E1C-44DA-8B0B-A3CBAC261F75}" type="presOf" srcId="{6FF5EBDB-86C4-4343-81E4-A8A809A08463}" destId="{76539885-1314-4A7B-935A-3EF38B7A55A1}" srcOrd="0" destOrd="0" presId="urn:microsoft.com/office/officeart/2005/8/layout/hierarchy2"/>
    <dgm:cxn modelId="{5F34419F-A5C5-4A90-9143-9FF1509C5EFE}" type="presOf" srcId="{C70A89A2-308F-459B-87E5-B6CE7A984D6D}" destId="{0B76F2DB-EC23-4D77-B9A4-47095B25EAA5}" srcOrd="0" destOrd="0" presId="urn:microsoft.com/office/officeart/2005/8/layout/hierarchy2"/>
    <dgm:cxn modelId="{2D99475F-CB15-4853-9DB0-131E3B7141FF}" type="presOf" srcId="{CAC006FF-C66F-40C7-A9B8-E37ED9B079B0}" destId="{5A43E1D4-09E1-4AD8-9D08-A35D84758480}" srcOrd="0" destOrd="0" presId="urn:microsoft.com/office/officeart/2005/8/layout/hierarchy2"/>
    <dgm:cxn modelId="{1FAD85C1-49C0-4E2A-B7CD-260B435A592B}" type="presOf" srcId="{4D152CE4-68DE-4F2A-A799-EAD42A3CCA08}" destId="{5943A779-D9EB-4C66-A40B-E4AF8A56BD51}" srcOrd="0" destOrd="0" presId="urn:microsoft.com/office/officeart/2005/8/layout/hierarchy2"/>
    <dgm:cxn modelId="{CBC37200-7366-44A7-99F9-CE77CB67CB50}" type="presOf" srcId="{B550DD65-CF68-43BB-BBF5-278B8EB384AB}" destId="{758A8E38-E4AA-4C05-841D-E604CDEC58B9}" srcOrd="1" destOrd="0" presId="urn:microsoft.com/office/officeart/2005/8/layout/hierarchy2"/>
    <dgm:cxn modelId="{5DFABC6D-05CD-46F9-A7AF-70D0ABA5E53F}" srcId="{B073E990-FD85-4C11-B3BA-7815676EE752}" destId="{2B0034D9-A696-4234-B157-2DBCAF055E1D}" srcOrd="0" destOrd="0" parTransId="{4D152CE4-68DE-4F2A-A799-EAD42A3CCA08}" sibTransId="{A2125396-23E1-4F00-B2A9-A90720039F0D}"/>
    <dgm:cxn modelId="{7FD84F9D-74E6-440E-B3E1-B1122C698994}" srcId="{40BE256C-78A9-4A60-AC55-B95E4CB8B1FF}" destId="{C70A89A2-308F-459B-87E5-B6CE7A984D6D}" srcOrd="0" destOrd="0" parTransId="{7FE781B3-4104-4F22-9D2D-87B553E831A3}" sibTransId="{88C30F01-C733-4E69-BF00-A86AEBBB6B9E}"/>
    <dgm:cxn modelId="{62A736E4-B71E-4CDC-8881-9D987EBE84BF}" type="presOf" srcId="{CAC006FF-C66F-40C7-A9B8-E37ED9B079B0}" destId="{86A9AD31-51DA-4582-81B1-D6794CC39B08}" srcOrd="1" destOrd="0" presId="urn:microsoft.com/office/officeart/2005/8/layout/hierarchy2"/>
    <dgm:cxn modelId="{4D2879BE-8B59-4363-B160-808634035B78}" type="presOf" srcId="{4D152CE4-68DE-4F2A-A799-EAD42A3CCA08}" destId="{F577A1B7-493F-420E-AB91-14B2B6C7404A}" srcOrd="1" destOrd="0" presId="urn:microsoft.com/office/officeart/2005/8/layout/hierarchy2"/>
    <dgm:cxn modelId="{EDBC59AA-E087-4904-9573-A3E038372F8A}" type="presOf" srcId="{E3AAEAF5-CBDB-4EFC-8C94-6414B9FA6FC2}" destId="{11BE7581-2269-45A5-88DD-9AEE3F20A95B}" srcOrd="1" destOrd="0" presId="urn:microsoft.com/office/officeart/2005/8/layout/hierarchy2"/>
    <dgm:cxn modelId="{6F80F038-4614-43BD-8E05-DD1D916D67D8}" type="presOf" srcId="{42A53F08-9CB1-472A-AAE9-38224F6C4B48}" destId="{C9AD3504-131F-4440-8E08-52FB6C792798}" srcOrd="1" destOrd="0" presId="urn:microsoft.com/office/officeart/2005/8/layout/hierarchy2"/>
    <dgm:cxn modelId="{ADC83D3D-DA42-485A-AC6E-F56E57507C35}" type="presOf" srcId="{42A53F08-9CB1-472A-AAE9-38224F6C4B48}" destId="{83A8FEDB-A1EC-413D-90D4-C05C0DA76514}" srcOrd="0" destOrd="0" presId="urn:microsoft.com/office/officeart/2005/8/layout/hierarchy2"/>
    <dgm:cxn modelId="{623EA37B-8B42-4A9D-91B0-8BC31646ACC4}" type="presOf" srcId="{F0CC13F0-9E60-4831-A364-009D21FF45BC}" destId="{E4A3D682-3708-452D-BB67-C27A432C80E7}" srcOrd="0" destOrd="0" presId="urn:microsoft.com/office/officeart/2005/8/layout/hierarchy2"/>
    <dgm:cxn modelId="{35ABA37A-885B-49A9-8385-3DF4D90D4B81}" srcId="{B073E990-FD85-4C11-B3BA-7815676EE752}" destId="{C89BAC3A-4982-4733-BAAD-94C2B31CF565}" srcOrd="1" destOrd="0" parTransId="{413EA528-478F-4992-A436-A5C318D308B6}" sibTransId="{293B91E7-C6C9-4B3C-BC57-A378D485A1B2}"/>
    <dgm:cxn modelId="{B2F578E5-F7C0-4949-AC86-1485AD04FCA6}" srcId="{C70A89A2-308F-459B-87E5-B6CE7A984D6D}" destId="{6FF5EBDB-86C4-4343-81E4-A8A809A08463}" srcOrd="0" destOrd="0" parTransId="{42A53F08-9CB1-472A-AAE9-38224F6C4B48}" sibTransId="{CE1DBAA0-1B6D-44BB-869C-9900EA3CC0A1}"/>
    <dgm:cxn modelId="{A55FDEC9-9AF3-4654-A12E-FDF4F254647E}" srcId="{C70A89A2-308F-459B-87E5-B6CE7A984D6D}" destId="{B073E990-FD85-4C11-B3BA-7815676EE752}" srcOrd="1" destOrd="0" parTransId="{B550DD65-CF68-43BB-BBF5-278B8EB384AB}" sibTransId="{7D0625C9-AE9F-4501-88B7-747CA11E09AE}"/>
    <dgm:cxn modelId="{63418B49-B26B-4C2E-8301-EEF044155514}" type="presOf" srcId="{B550DD65-CF68-43BB-BBF5-278B8EB384AB}" destId="{A20555A7-D24D-4883-BE06-C75102CCA4E8}" srcOrd="0" destOrd="0" presId="urn:microsoft.com/office/officeart/2005/8/layout/hierarchy2"/>
    <dgm:cxn modelId="{4D2162A9-EBCC-4AE4-942A-A257B46574D9}" type="presOf" srcId="{6350D9D3-A340-4624-B812-D990C541EE03}" destId="{C500C12B-86C5-47DF-AE35-632A6D79BD20}" srcOrd="0" destOrd="0" presId="urn:microsoft.com/office/officeart/2005/8/layout/hierarchy2"/>
    <dgm:cxn modelId="{3D18F01A-5C06-4276-81D6-4BC70029AE46}" srcId="{6FF5EBDB-86C4-4343-81E4-A8A809A08463}" destId="{6350D9D3-A340-4624-B812-D990C541EE03}" srcOrd="1" destOrd="0" parTransId="{CAC006FF-C66F-40C7-A9B8-E37ED9B079B0}" sibTransId="{27D94FC8-9041-4FAF-92A0-2E3BD606B6E9}"/>
    <dgm:cxn modelId="{C47D1AD4-25CC-4054-8475-3B86A5251461}" type="presParOf" srcId="{9BC25C46-3274-428C-988C-87293BC90A14}" destId="{B2BC8EAF-CB5A-42C9-9AE1-F705D0711EAB}" srcOrd="0" destOrd="0" presId="urn:microsoft.com/office/officeart/2005/8/layout/hierarchy2"/>
    <dgm:cxn modelId="{5B8234CA-13B8-4ACE-A00A-46353111D173}" type="presParOf" srcId="{B2BC8EAF-CB5A-42C9-9AE1-F705D0711EAB}" destId="{0B76F2DB-EC23-4D77-B9A4-47095B25EAA5}" srcOrd="0" destOrd="0" presId="urn:microsoft.com/office/officeart/2005/8/layout/hierarchy2"/>
    <dgm:cxn modelId="{61C274C5-B5AA-4296-BB88-B81A5933EE7A}" type="presParOf" srcId="{B2BC8EAF-CB5A-42C9-9AE1-F705D0711EAB}" destId="{01449F53-AD99-4715-B530-D9982A56B09A}" srcOrd="1" destOrd="0" presId="urn:microsoft.com/office/officeart/2005/8/layout/hierarchy2"/>
    <dgm:cxn modelId="{02353AA2-BF15-4253-97AB-DA9C9A9ACEF8}" type="presParOf" srcId="{01449F53-AD99-4715-B530-D9982A56B09A}" destId="{83A8FEDB-A1EC-413D-90D4-C05C0DA76514}" srcOrd="0" destOrd="0" presId="urn:microsoft.com/office/officeart/2005/8/layout/hierarchy2"/>
    <dgm:cxn modelId="{648CE82E-7972-4E4B-AC37-0267235CF3F2}" type="presParOf" srcId="{83A8FEDB-A1EC-413D-90D4-C05C0DA76514}" destId="{C9AD3504-131F-4440-8E08-52FB6C792798}" srcOrd="0" destOrd="0" presId="urn:microsoft.com/office/officeart/2005/8/layout/hierarchy2"/>
    <dgm:cxn modelId="{392BFF77-756C-4A76-99A0-0D04772126B0}" type="presParOf" srcId="{01449F53-AD99-4715-B530-D9982A56B09A}" destId="{0C7CD9DA-A45A-4EAE-9640-9FE457509C7A}" srcOrd="1" destOrd="0" presId="urn:microsoft.com/office/officeart/2005/8/layout/hierarchy2"/>
    <dgm:cxn modelId="{6C0FD030-B7BE-4962-B480-3182FEBF4E45}" type="presParOf" srcId="{0C7CD9DA-A45A-4EAE-9640-9FE457509C7A}" destId="{76539885-1314-4A7B-935A-3EF38B7A55A1}" srcOrd="0" destOrd="0" presId="urn:microsoft.com/office/officeart/2005/8/layout/hierarchy2"/>
    <dgm:cxn modelId="{701AA831-1ED6-432E-ACDD-7C4E23F8991A}" type="presParOf" srcId="{0C7CD9DA-A45A-4EAE-9640-9FE457509C7A}" destId="{9EB5204B-8EA0-441E-AB33-8077CF7D170B}" srcOrd="1" destOrd="0" presId="urn:microsoft.com/office/officeart/2005/8/layout/hierarchy2"/>
    <dgm:cxn modelId="{D956E750-663F-4607-82CE-ACA702A31F00}" type="presParOf" srcId="{9EB5204B-8EA0-441E-AB33-8077CF7D170B}" destId="{738A9F3B-27F7-4FCD-A66D-D0CA1DF6A33F}" srcOrd="0" destOrd="0" presId="urn:microsoft.com/office/officeart/2005/8/layout/hierarchy2"/>
    <dgm:cxn modelId="{39232FBA-CF1E-45EE-B253-2158CAD74E3B}" type="presParOf" srcId="{738A9F3B-27F7-4FCD-A66D-D0CA1DF6A33F}" destId="{11BE7581-2269-45A5-88DD-9AEE3F20A95B}" srcOrd="0" destOrd="0" presId="urn:microsoft.com/office/officeart/2005/8/layout/hierarchy2"/>
    <dgm:cxn modelId="{27D487CB-73EC-44E5-956E-246F128E8165}" type="presParOf" srcId="{9EB5204B-8EA0-441E-AB33-8077CF7D170B}" destId="{72E833FE-7935-48AD-8712-F34E364BAD9F}" srcOrd="1" destOrd="0" presId="urn:microsoft.com/office/officeart/2005/8/layout/hierarchy2"/>
    <dgm:cxn modelId="{D1CC193F-0A4A-46DF-90AC-22BEFA5ACEAA}" type="presParOf" srcId="{72E833FE-7935-48AD-8712-F34E364BAD9F}" destId="{A076DC61-E506-41B6-83F8-AA721C10AE08}" srcOrd="0" destOrd="0" presId="urn:microsoft.com/office/officeart/2005/8/layout/hierarchy2"/>
    <dgm:cxn modelId="{74B070CF-A1E8-477E-8545-FF737C2F4EA4}" type="presParOf" srcId="{72E833FE-7935-48AD-8712-F34E364BAD9F}" destId="{34D61B1C-3351-47FA-9915-E8557D9A21E2}" srcOrd="1" destOrd="0" presId="urn:microsoft.com/office/officeart/2005/8/layout/hierarchy2"/>
    <dgm:cxn modelId="{AE5D81C6-85D1-43C4-B19B-A1F96FB06121}" type="presParOf" srcId="{9EB5204B-8EA0-441E-AB33-8077CF7D170B}" destId="{5A43E1D4-09E1-4AD8-9D08-A35D84758480}" srcOrd="2" destOrd="0" presId="urn:microsoft.com/office/officeart/2005/8/layout/hierarchy2"/>
    <dgm:cxn modelId="{C07B00D0-5BF2-441A-BA4E-EBA5C166E9B3}" type="presParOf" srcId="{5A43E1D4-09E1-4AD8-9D08-A35D84758480}" destId="{86A9AD31-51DA-4582-81B1-D6794CC39B08}" srcOrd="0" destOrd="0" presId="urn:microsoft.com/office/officeart/2005/8/layout/hierarchy2"/>
    <dgm:cxn modelId="{39726305-5F4B-4194-86A6-FCC715D03DC9}" type="presParOf" srcId="{9EB5204B-8EA0-441E-AB33-8077CF7D170B}" destId="{EA582BA4-962A-4F1C-93E4-9C4458A7CEBB}" srcOrd="3" destOrd="0" presId="urn:microsoft.com/office/officeart/2005/8/layout/hierarchy2"/>
    <dgm:cxn modelId="{405CFED0-85D0-44F0-AAFA-35DE26C30179}" type="presParOf" srcId="{EA582BA4-962A-4F1C-93E4-9C4458A7CEBB}" destId="{C500C12B-86C5-47DF-AE35-632A6D79BD20}" srcOrd="0" destOrd="0" presId="urn:microsoft.com/office/officeart/2005/8/layout/hierarchy2"/>
    <dgm:cxn modelId="{83BDB3A4-F6D2-401A-A5A9-2E59E2E8D834}" type="presParOf" srcId="{EA582BA4-962A-4F1C-93E4-9C4458A7CEBB}" destId="{0DBF1EA2-70FF-4CFE-BB77-9E2BE33A839B}" srcOrd="1" destOrd="0" presId="urn:microsoft.com/office/officeart/2005/8/layout/hierarchy2"/>
    <dgm:cxn modelId="{59780E5A-318B-4818-B6CC-9BC206D1EE9E}" type="presParOf" srcId="{01449F53-AD99-4715-B530-D9982A56B09A}" destId="{A20555A7-D24D-4883-BE06-C75102CCA4E8}" srcOrd="2" destOrd="0" presId="urn:microsoft.com/office/officeart/2005/8/layout/hierarchy2"/>
    <dgm:cxn modelId="{B85D1854-C01F-476C-8B2B-C79BA991C18D}" type="presParOf" srcId="{A20555A7-D24D-4883-BE06-C75102CCA4E8}" destId="{758A8E38-E4AA-4C05-841D-E604CDEC58B9}" srcOrd="0" destOrd="0" presId="urn:microsoft.com/office/officeart/2005/8/layout/hierarchy2"/>
    <dgm:cxn modelId="{FFCD30BE-7245-4EC1-AD57-B97E4BB179BC}" type="presParOf" srcId="{01449F53-AD99-4715-B530-D9982A56B09A}" destId="{3EF17849-3E13-432B-A217-5AACA11E9C39}" srcOrd="3" destOrd="0" presId="urn:microsoft.com/office/officeart/2005/8/layout/hierarchy2"/>
    <dgm:cxn modelId="{7C53644B-DCE1-44C9-B005-79E2B8FCFE3B}" type="presParOf" srcId="{3EF17849-3E13-432B-A217-5AACA11E9C39}" destId="{1C47BE67-C3F6-4CB6-8B68-75D3E084716E}" srcOrd="0" destOrd="0" presId="urn:microsoft.com/office/officeart/2005/8/layout/hierarchy2"/>
    <dgm:cxn modelId="{CB4FD5DE-316A-4605-B019-3581C61E7980}" type="presParOf" srcId="{3EF17849-3E13-432B-A217-5AACA11E9C39}" destId="{130AFC88-4A2B-4282-8161-55182836AF46}" srcOrd="1" destOrd="0" presId="urn:microsoft.com/office/officeart/2005/8/layout/hierarchy2"/>
    <dgm:cxn modelId="{C8850F00-8E66-4240-BBCA-018D3F2B19FB}" type="presParOf" srcId="{130AFC88-4A2B-4282-8161-55182836AF46}" destId="{5943A779-D9EB-4C66-A40B-E4AF8A56BD51}" srcOrd="0" destOrd="0" presId="urn:microsoft.com/office/officeart/2005/8/layout/hierarchy2"/>
    <dgm:cxn modelId="{76C677A3-7E80-417E-83DE-82D367014F92}" type="presParOf" srcId="{5943A779-D9EB-4C66-A40B-E4AF8A56BD51}" destId="{F577A1B7-493F-420E-AB91-14B2B6C7404A}" srcOrd="0" destOrd="0" presId="urn:microsoft.com/office/officeart/2005/8/layout/hierarchy2"/>
    <dgm:cxn modelId="{4E8BBCFE-1DF1-4AD4-AA6A-F60CD0AEBEAB}" type="presParOf" srcId="{130AFC88-4A2B-4282-8161-55182836AF46}" destId="{A9F89E19-FEC9-4AC8-AFF4-F6E0E527CE5E}" srcOrd="1" destOrd="0" presId="urn:microsoft.com/office/officeart/2005/8/layout/hierarchy2"/>
    <dgm:cxn modelId="{DAD956FF-A71E-441D-8211-D6D708E6B9AC}" type="presParOf" srcId="{A9F89E19-FEC9-4AC8-AFF4-F6E0E527CE5E}" destId="{7F82E39F-254D-4A26-A7DD-5E8AF9C4EE90}" srcOrd="0" destOrd="0" presId="urn:microsoft.com/office/officeart/2005/8/layout/hierarchy2"/>
    <dgm:cxn modelId="{F30F231E-34D4-4FA2-A578-F23E1688BBE0}" type="presParOf" srcId="{A9F89E19-FEC9-4AC8-AFF4-F6E0E527CE5E}" destId="{3569F5BA-EDEC-4E79-8A66-40FF246D75E7}" srcOrd="1" destOrd="0" presId="urn:microsoft.com/office/officeart/2005/8/layout/hierarchy2"/>
    <dgm:cxn modelId="{207294EA-10EF-4500-AA6A-5ADD5E2E4BB6}" type="presParOf" srcId="{130AFC88-4A2B-4282-8161-55182836AF46}" destId="{EF6D7FDA-3471-41E9-8D88-9D4F14DB6EB5}" srcOrd="2" destOrd="0" presId="urn:microsoft.com/office/officeart/2005/8/layout/hierarchy2"/>
    <dgm:cxn modelId="{E9D8F4DC-BF83-4334-8BE5-B8A956591FC0}" type="presParOf" srcId="{EF6D7FDA-3471-41E9-8D88-9D4F14DB6EB5}" destId="{66661B11-1BEA-47DC-BDFA-31191A7B1CB0}" srcOrd="0" destOrd="0" presId="urn:microsoft.com/office/officeart/2005/8/layout/hierarchy2"/>
    <dgm:cxn modelId="{A2739518-4A32-4467-8C1A-EFC5B3364591}" type="presParOf" srcId="{130AFC88-4A2B-4282-8161-55182836AF46}" destId="{DB3BDE85-D34C-4EC8-B73A-D388BA2E014B}" srcOrd="3" destOrd="0" presId="urn:microsoft.com/office/officeart/2005/8/layout/hierarchy2"/>
    <dgm:cxn modelId="{3078D5B4-91F8-45C9-97A3-A61D094BE036}" type="presParOf" srcId="{DB3BDE85-D34C-4EC8-B73A-D388BA2E014B}" destId="{26A0326B-99E5-49E0-9FA7-9CA18897C79D}" srcOrd="0" destOrd="0" presId="urn:microsoft.com/office/officeart/2005/8/layout/hierarchy2"/>
    <dgm:cxn modelId="{D077667C-DA7C-4CBC-AB16-AF8EE8CDD073}" type="presParOf" srcId="{DB3BDE85-D34C-4EC8-B73A-D388BA2E014B}" destId="{ABAA8804-461F-4DAE-AF00-582DBF19D45F}" srcOrd="1" destOrd="0" presId="urn:microsoft.com/office/officeart/2005/8/layout/hierarchy2"/>
    <dgm:cxn modelId="{3BCC38D5-9620-45DA-AC68-41B4DD5C5BE7}" type="presParOf" srcId="{130AFC88-4A2B-4282-8161-55182836AF46}" destId="{E4A3D682-3708-452D-BB67-C27A432C80E7}" srcOrd="4" destOrd="0" presId="urn:microsoft.com/office/officeart/2005/8/layout/hierarchy2"/>
    <dgm:cxn modelId="{8160B8D1-7C4A-4CCC-8D95-43B1C07E296D}" type="presParOf" srcId="{E4A3D682-3708-452D-BB67-C27A432C80E7}" destId="{7890FFA9-39E1-4A16-B2EF-F35B9B9B0B21}" srcOrd="0" destOrd="0" presId="urn:microsoft.com/office/officeart/2005/8/layout/hierarchy2"/>
    <dgm:cxn modelId="{9A8120D1-B779-48AC-8092-5E659C6700F3}" type="presParOf" srcId="{130AFC88-4A2B-4282-8161-55182836AF46}" destId="{45A0AAD5-28D1-476F-9A62-22A9CD55514C}" srcOrd="5" destOrd="0" presId="urn:microsoft.com/office/officeart/2005/8/layout/hierarchy2"/>
    <dgm:cxn modelId="{3D1AA8B0-D75A-496D-89B5-7FB62D5B5864}" type="presParOf" srcId="{45A0AAD5-28D1-476F-9A62-22A9CD55514C}" destId="{C887F439-EA5B-49EA-A533-DAA0FFEE2A62}" srcOrd="0" destOrd="0" presId="urn:microsoft.com/office/officeart/2005/8/layout/hierarchy2"/>
    <dgm:cxn modelId="{BD1120A5-A10E-4095-9B79-D1FE2C6ACAD4}" type="presParOf" srcId="{45A0AAD5-28D1-476F-9A62-22A9CD55514C}" destId="{9429EA13-25D8-4470-AAF4-0BC31EC407FB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B76F2DB-EC23-4D77-B9A4-47095B25EAA5}">
      <dsp:nvSpPr>
        <dsp:cNvPr id="0" name=""/>
        <dsp:cNvSpPr/>
      </dsp:nvSpPr>
      <dsp:spPr>
        <a:xfrm>
          <a:off x="0" y="1342524"/>
          <a:ext cx="1413614" cy="70680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500" kern="1200" dirty="0" smtClean="0"/>
            <a:t>Кислоти </a:t>
          </a:r>
          <a:endParaRPr lang="uk-UA" sz="1500" kern="1200" dirty="0"/>
        </a:p>
      </dsp:txBody>
      <dsp:txXfrm>
        <a:off x="20702" y="1363226"/>
        <a:ext cx="1372210" cy="665403"/>
      </dsp:txXfrm>
    </dsp:sp>
    <dsp:sp modelId="{83A8FEDB-A1EC-413D-90D4-C05C0DA76514}">
      <dsp:nvSpPr>
        <dsp:cNvPr id="0" name=""/>
        <dsp:cNvSpPr/>
      </dsp:nvSpPr>
      <dsp:spPr>
        <a:xfrm rot="17864497">
          <a:off x="1069025" y="1109292"/>
          <a:ext cx="1289350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1289350" y="16062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500" kern="1200"/>
        </a:p>
      </dsp:txBody>
      <dsp:txXfrm>
        <a:off x="1681466" y="1093120"/>
        <a:ext cx="64467" cy="64467"/>
      </dsp:txXfrm>
    </dsp:sp>
    <dsp:sp modelId="{76539885-1314-4A7B-935A-3EF38B7A55A1}">
      <dsp:nvSpPr>
        <dsp:cNvPr id="0" name=""/>
        <dsp:cNvSpPr/>
      </dsp:nvSpPr>
      <dsp:spPr>
        <a:xfrm>
          <a:off x="2013787" y="201377"/>
          <a:ext cx="1413614" cy="70680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500" kern="1200" dirty="0" smtClean="0"/>
            <a:t>За вмістом атомів </a:t>
          </a:r>
          <a:r>
            <a:rPr lang="uk-UA" sz="1500" kern="1200" dirty="0" err="1" smtClean="0"/>
            <a:t>Оксигену</a:t>
          </a:r>
          <a:endParaRPr lang="uk-UA" sz="1500" kern="1200" dirty="0"/>
        </a:p>
      </dsp:txBody>
      <dsp:txXfrm>
        <a:off x="2034489" y="222079"/>
        <a:ext cx="1372210" cy="665403"/>
      </dsp:txXfrm>
    </dsp:sp>
    <dsp:sp modelId="{738A9F3B-27F7-4FCD-A66D-D0CA1DF6A33F}">
      <dsp:nvSpPr>
        <dsp:cNvPr id="0" name=""/>
        <dsp:cNvSpPr/>
      </dsp:nvSpPr>
      <dsp:spPr>
        <a:xfrm rot="20915196">
          <a:off x="3417339" y="438030"/>
          <a:ext cx="1017640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1017640" y="16062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500" kern="1200"/>
        </a:p>
      </dsp:txBody>
      <dsp:txXfrm>
        <a:off x="3900718" y="428651"/>
        <a:ext cx="50882" cy="50882"/>
      </dsp:txXfrm>
    </dsp:sp>
    <dsp:sp modelId="{A076DC61-E506-41B6-83F8-AA721C10AE08}">
      <dsp:nvSpPr>
        <dsp:cNvPr id="0" name=""/>
        <dsp:cNvSpPr/>
      </dsp:nvSpPr>
      <dsp:spPr>
        <a:xfrm>
          <a:off x="4424918" y="0"/>
          <a:ext cx="3026081" cy="70680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500" kern="1200" dirty="0" err="1" smtClean="0"/>
            <a:t>Оксигеновмісні</a:t>
          </a:r>
          <a:r>
            <a:rPr lang="uk-UA" sz="1500" kern="1200" dirty="0" smtClean="0"/>
            <a:t>: </a:t>
          </a:r>
          <a:r>
            <a:rPr lang="en-US" sz="1500" kern="1200" dirty="0" smtClean="0"/>
            <a:t>H</a:t>
          </a:r>
          <a:r>
            <a:rPr lang="en-US" sz="1500" kern="1200" baseline="-25000" dirty="0" smtClean="0"/>
            <a:t>2</a:t>
          </a:r>
          <a:r>
            <a:rPr lang="en-US" sz="1500" kern="1200" dirty="0" smtClean="0"/>
            <a:t>SO</a:t>
          </a:r>
          <a:r>
            <a:rPr lang="en-US" sz="1500" kern="1200" baseline="-25000" dirty="0" smtClean="0"/>
            <a:t>4</a:t>
          </a:r>
          <a:r>
            <a:rPr lang="en-US" sz="1500" kern="1200" dirty="0" smtClean="0"/>
            <a:t>, HNO</a:t>
          </a:r>
          <a:r>
            <a:rPr lang="en-US" sz="1500" kern="1200" baseline="-25000" dirty="0" smtClean="0"/>
            <a:t>3</a:t>
          </a:r>
          <a:r>
            <a:rPr lang="uk-UA" sz="1500" kern="1200" dirty="0" smtClean="0"/>
            <a:t> </a:t>
          </a:r>
          <a:endParaRPr lang="uk-UA" sz="1500" kern="1200" dirty="0"/>
        </a:p>
      </dsp:txBody>
      <dsp:txXfrm>
        <a:off x="4445620" y="20702"/>
        <a:ext cx="2984677" cy="665403"/>
      </dsp:txXfrm>
    </dsp:sp>
    <dsp:sp modelId="{5A43E1D4-09E1-4AD8-9D08-A35D84758480}">
      <dsp:nvSpPr>
        <dsp:cNvPr id="0" name=""/>
        <dsp:cNvSpPr/>
      </dsp:nvSpPr>
      <dsp:spPr>
        <a:xfrm rot="1864926">
          <a:off x="3343397" y="840787"/>
          <a:ext cx="1170203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1170203" y="16062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500" kern="1200"/>
        </a:p>
      </dsp:txBody>
      <dsp:txXfrm>
        <a:off x="3899244" y="827594"/>
        <a:ext cx="58510" cy="58510"/>
      </dsp:txXfrm>
    </dsp:sp>
    <dsp:sp modelId="{C500C12B-86C5-47DF-AE35-632A6D79BD20}">
      <dsp:nvSpPr>
        <dsp:cNvPr id="0" name=""/>
        <dsp:cNvSpPr/>
      </dsp:nvSpPr>
      <dsp:spPr>
        <a:xfrm>
          <a:off x="4429597" y="805513"/>
          <a:ext cx="3026081" cy="70680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500" kern="1200" dirty="0" err="1" smtClean="0"/>
            <a:t>Безоксигенові</a:t>
          </a:r>
          <a:r>
            <a:rPr lang="en-US" sz="1500" kern="1200" dirty="0" smtClean="0"/>
            <a:t>: H</a:t>
          </a:r>
          <a:r>
            <a:rPr lang="en-US" sz="1500" kern="1200" baseline="-25000" dirty="0" smtClean="0"/>
            <a:t>2</a:t>
          </a:r>
          <a:r>
            <a:rPr lang="en-US" sz="1500" kern="1200" dirty="0" smtClean="0"/>
            <a:t>S, </a:t>
          </a:r>
          <a:r>
            <a:rPr lang="en-US" sz="1500" kern="1200" dirty="0" err="1" smtClean="0"/>
            <a:t>HCl,HBr</a:t>
          </a:r>
          <a:endParaRPr lang="uk-UA" sz="1500" kern="1200" dirty="0"/>
        </a:p>
      </dsp:txBody>
      <dsp:txXfrm>
        <a:off x="4450299" y="826215"/>
        <a:ext cx="2984677" cy="665403"/>
      </dsp:txXfrm>
    </dsp:sp>
    <dsp:sp modelId="{A20555A7-D24D-4883-BE06-C75102CCA4E8}">
      <dsp:nvSpPr>
        <dsp:cNvPr id="0" name=""/>
        <dsp:cNvSpPr/>
      </dsp:nvSpPr>
      <dsp:spPr>
        <a:xfrm rot="3815121">
          <a:off x="1039142" y="2283998"/>
          <a:ext cx="1349115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1349115" y="16062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500" kern="1200"/>
        </a:p>
      </dsp:txBody>
      <dsp:txXfrm>
        <a:off x="1679972" y="2266332"/>
        <a:ext cx="67455" cy="67455"/>
      </dsp:txXfrm>
    </dsp:sp>
    <dsp:sp modelId="{1C47BE67-C3F6-4CB6-8B68-75D3E084716E}">
      <dsp:nvSpPr>
        <dsp:cNvPr id="0" name=""/>
        <dsp:cNvSpPr/>
      </dsp:nvSpPr>
      <dsp:spPr>
        <a:xfrm>
          <a:off x="2013787" y="2550789"/>
          <a:ext cx="1413614" cy="70680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500" kern="1200" dirty="0" smtClean="0"/>
            <a:t>За основністю (числом атомів Гідрогену)</a:t>
          </a:r>
          <a:endParaRPr lang="uk-UA" sz="1500" kern="1200" dirty="0"/>
        </a:p>
      </dsp:txBody>
      <dsp:txXfrm>
        <a:off x="2034489" y="2571491"/>
        <a:ext cx="1372210" cy="665403"/>
      </dsp:txXfrm>
    </dsp:sp>
    <dsp:sp modelId="{5943A779-D9EB-4C66-A40B-E4AF8A56BD51}">
      <dsp:nvSpPr>
        <dsp:cNvPr id="0" name=""/>
        <dsp:cNvSpPr/>
      </dsp:nvSpPr>
      <dsp:spPr>
        <a:xfrm rot="19010482">
          <a:off x="3241558" y="2418249"/>
          <a:ext cx="1373882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1373882" y="16062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500" kern="1200"/>
        </a:p>
      </dsp:txBody>
      <dsp:txXfrm>
        <a:off x="3894152" y="2399964"/>
        <a:ext cx="68694" cy="68694"/>
      </dsp:txXfrm>
    </dsp:sp>
    <dsp:sp modelId="{7F82E39F-254D-4A26-A7DD-5E8AF9C4EE90}">
      <dsp:nvSpPr>
        <dsp:cNvPr id="0" name=""/>
        <dsp:cNvSpPr/>
      </dsp:nvSpPr>
      <dsp:spPr>
        <a:xfrm>
          <a:off x="4429597" y="1611026"/>
          <a:ext cx="3024639" cy="70680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500" kern="1200" dirty="0" smtClean="0"/>
            <a:t>Одноосновні</a:t>
          </a:r>
          <a:r>
            <a:rPr lang="en-US" sz="1500" kern="1200" dirty="0" smtClean="0"/>
            <a:t>: </a:t>
          </a:r>
          <a:r>
            <a:rPr lang="en-US" sz="1500" kern="1200" dirty="0" err="1" smtClean="0"/>
            <a:t>HCl</a:t>
          </a:r>
          <a:r>
            <a:rPr lang="en-US" sz="1500" kern="1200" dirty="0" smtClean="0"/>
            <a:t>, HNO</a:t>
          </a:r>
          <a:r>
            <a:rPr lang="en-US" sz="1500" kern="1200" baseline="-25000" dirty="0" smtClean="0"/>
            <a:t>3</a:t>
          </a:r>
          <a:r>
            <a:rPr lang="en-US" sz="1500" kern="1200" dirty="0" smtClean="0"/>
            <a:t>, HPO</a:t>
          </a:r>
          <a:r>
            <a:rPr lang="en-US" sz="1500" kern="1200" baseline="-25000" dirty="0" smtClean="0"/>
            <a:t>3</a:t>
          </a:r>
          <a:r>
            <a:rPr lang="uk-UA" sz="1500" kern="1200" dirty="0" smtClean="0"/>
            <a:t> </a:t>
          </a:r>
        </a:p>
      </dsp:txBody>
      <dsp:txXfrm>
        <a:off x="4450299" y="1631728"/>
        <a:ext cx="2983235" cy="665403"/>
      </dsp:txXfrm>
    </dsp:sp>
    <dsp:sp modelId="{EF6D7FDA-3471-41E9-8D88-9D4F14DB6EB5}">
      <dsp:nvSpPr>
        <dsp:cNvPr id="0" name=""/>
        <dsp:cNvSpPr/>
      </dsp:nvSpPr>
      <dsp:spPr>
        <a:xfrm rot="21219116">
          <a:off x="3424319" y="2832558"/>
          <a:ext cx="1005221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1005221" y="16062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500" kern="1200"/>
        </a:p>
      </dsp:txBody>
      <dsp:txXfrm>
        <a:off x="3901799" y="2823490"/>
        <a:ext cx="50261" cy="50261"/>
      </dsp:txXfrm>
    </dsp:sp>
    <dsp:sp modelId="{26A0326B-99E5-49E0-9FA7-9CA18897C79D}">
      <dsp:nvSpPr>
        <dsp:cNvPr id="0" name=""/>
        <dsp:cNvSpPr/>
      </dsp:nvSpPr>
      <dsp:spPr>
        <a:xfrm>
          <a:off x="4426459" y="2439644"/>
          <a:ext cx="3024639" cy="70680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500" kern="1200" dirty="0" smtClean="0"/>
            <a:t>Двохосновні</a:t>
          </a:r>
          <a:r>
            <a:rPr lang="en-US" sz="1500" kern="1200" dirty="0" smtClean="0"/>
            <a:t>: H</a:t>
          </a:r>
          <a:r>
            <a:rPr lang="en-US" sz="1500" kern="1200" baseline="-25000" dirty="0" smtClean="0"/>
            <a:t>2</a:t>
          </a:r>
          <a:r>
            <a:rPr lang="en-US" sz="1500" kern="1200" dirty="0" smtClean="0"/>
            <a:t>S, H</a:t>
          </a:r>
          <a:r>
            <a:rPr lang="en-US" sz="1500" kern="1200" baseline="-25000" dirty="0" smtClean="0"/>
            <a:t>2</a:t>
          </a:r>
          <a:r>
            <a:rPr lang="en-US" sz="1500" kern="1200" dirty="0" smtClean="0"/>
            <a:t>SiO</a:t>
          </a:r>
          <a:r>
            <a:rPr lang="en-US" sz="1500" kern="1200" baseline="-25000" dirty="0" smtClean="0"/>
            <a:t>3</a:t>
          </a:r>
          <a:r>
            <a:rPr lang="en-US" sz="1500" kern="1200" dirty="0" smtClean="0"/>
            <a:t>, H</a:t>
          </a:r>
          <a:r>
            <a:rPr lang="en-US" sz="1500" kern="1200" baseline="-25000" dirty="0" smtClean="0"/>
            <a:t>2</a:t>
          </a:r>
          <a:r>
            <a:rPr lang="en-US" sz="1500" kern="1200" dirty="0" smtClean="0"/>
            <a:t>SO</a:t>
          </a:r>
          <a:r>
            <a:rPr lang="en-US" sz="1500" kern="1200" baseline="-25000" dirty="0" smtClean="0"/>
            <a:t>4</a:t>
          </a:r>
          <a:endParaRPr lang="uk-UA" sz="1500" kern="1200" baseline="-25000" dirty="0"/>
        </a:p>
      </dsp:txBody>
      <dsp:txXfrm>
        <a:off x="4447161" y="2460346"/>
        <a:ext cx="2983235" cy="665403"/>
      </dsp:txXfrm>
    </dsp:sp>
    <dsp:sp modelId="{E4A3D682-3708-452D-BB67-C27A432C80E7}">
      <dsp:nvSpPr>
        <dsp:cNvPr id="0" name=""/>
        <dsp:cNvSpPr/>
      </dsp:nvSpPr>
      <dsp:spPr>
        <a:xfrm rot="2104925">
          <a:off x="3316505" y="3238972"/>
          <a:ext cx="1220849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1220849" y="16062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500" kern="1200"/>
        </a:p>
      </dsp:txBody>
      <dsp:txXfrm>
        <a:off x="3896409" y="3224513"/>
        <a:ext cx="61042" cy="61042"/>
      </dsp:txXfrm>
    </dsp:sp>
    <dsp:sp modelId="{C887F439-EA5B-49EA-A533-DAA0FFEE2A62}">
      <dsp:nvSpPr>
        <dsp:cNvPr id="0" name=""/>
        <dsp:cNvSpPr/>
      </dsp:nvSpPr>
      <dsp:spPr>
        <a:xfrm>
          <a:off x="4426459" y="3252472"/>
          <a:ext cx="3024639" cy="70680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500" kern="1200" dirty="0" smtClean="0"/>
            <a:t>Трьохосновні</a:t>
          </a:r>
          <a:r>
            <a:rPr lang="en-US" sz="1500" kern="1200" dirty="0" smtClean="0"/>
            <a:t>: H</a:t>
          </a:r>
          <a:r>
            <a:rPr lang="en-US" sz="1500" kern="1200" baseline="-25000" dirty="0" smtClean="0"/>
            <a:t>3</a:t>
          </a:r>
          <a:r>
            <a:rPr lang="en-US" sz="1500" kern="1200" dirty="0" smtClean="0"/>
            <a:t>PO</a:t>
          </a:r>
          <a:r>
            <a:rPr lang="en-US" sz="1500" kern="1200" baseline="-25000" dirty="0" smtClean="0"/>
            <a:t>4</a:t>
          </a:r>
          <a:endParaRPr lang="uk-UA" sz="1500" kern="1200" baseline="-25000" dirty="0"/>
        </a:p>
      </dsp:txBody>
      <dsp:txXfrm>
        <a:off x="4447161" y="3273174"/>
        <a:ext cx="2983235" cy="66540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0CD7C4A-1B19-415D-B639-2000B21CE2F6}" type="datetimeFigureOut">
              <a:rPr lang="uk-UA" smtClean="0"/>
              <a:pPr/>
              <a:t>07.03.2021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89D9641-EA9F-4727-AADB-E30C5F4D5EDE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22686454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rgbClr val="009900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0CD7C4A-1B19-415D-B639-2000B21CE2F6}" type="datetimeFigureOut">
              <a:rPr lang="uk-UA" smtClean="0"/>
              <a:pPr/>
              <a:t>07.03.2021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89D9641-EA9F-4727-AADB-E30C5F4D5EDE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6363608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42910" y="1600202"/>
            <a:ext cx="385289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1" y="1600202"/>
            <a:ext cx="385289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0CD7C4A-1B19-415D-B639-2000B21CE2F6}" type="datetimeFigureOut">
              <a:rPr lang="uk-UA" smtClean="0"/>
              <a:pPr/>
              <a:t>07.03.2021</a:t>
            </a:fld>
            <a:endParaRPr lang="uk-UA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89D9641-EA9F-4727-AADB-E30C5F4D5EDE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34464078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2910" y="1535113"/>
            <a:ext cx="385447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2910" y="2174875"/>
            <a:ext cx="385447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385606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385606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0CD7C4A-1B19-415D-B639-2000B21CE2F6}" type="datetimeFigureOut">
              <a:rPr lang="uk-UA" smtClean="0"/>
              <a:pPr/>
              <a:t>07.03.2021</a:t>
            </a:fld>
            <a:endParaRPr lang="uk-UA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89D9641-EA9F-4727-AADB-E30C5F4D5EDE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23695393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2910" y="357166"/>
            <a:ext cx="7929618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0CD7C4A-1B19-415D-B639-2000B21CE2F6}" type="datetimeFigureOut">
              <a:rPr lang="uk-UA" smtClean="0"/>
              <a:pPr/>
              <a:t>07.03.2021</a:t>
            </a:fld>
            <a:endParaRPr lang="uk-UA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89D9641-EA9F-4727-AADB-E30C5F4D5EDE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15981903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0CD7C4A-1B19-415D-B639-2000B21CE2F6}" type="datetimeFigureOut">
              <a:rPr lang="uk-UA" smtClean="0"/>
              <a:pPr/>
              <a:t>07.03.2021</a:t>
            </a:fld>
            <a:endParaRPr lang="uk-UA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89D9641-EA9F-4727-AADB-E30C5F4D5EDE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33392348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2911" y="714356"/>
            <a:ext cx="2822603" cy="72074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714358"/>
            <a:ext cx="4926040" cy="541180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2911" y="1500176"/>
            <a:ext cx="2822603" cy="462598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0CD7C4A-1B19-415D-B639-2000B21CE2F6}" type="datetimeFigureOut">
              <a:rPr lang="uk-UA" smtClean="0"/>
              <a:pPr/>
              <a:t>07.03.2021</a:t>
            </a:fld>
            <a:endParaRPr lang="uk-UA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89D9641-EA9F-4727-AADB-E30C5F4D5EDE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17364289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857233"/>
            <a:ext cx="5486400" cy="3870343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>
                <a:solidFill>
                  <a:srgbClr val="009900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0CD7C4A-1B19-415D-B639-2000B21CE2F6}" type="datetimeFigureOut">
              <a:rPr lang="uk-UA" smtClean="0"/>
              <a:pPr/>
              <a:t>07.03.2021</a:t>
            </a:fld>
            <a:endParaRPr lang="uk-UA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89D9641-EA9F-4727-AADB-E30C5F4D5EDE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24505808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0CD7C4A-1B19-415D-B639-2000B21CE2F6}" type="datetimeFigureOut">
              <a:rPr lang="uk-UA" smtClean="0"/>
              <a:pPr/>
              <a:t>07.03.2021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89D9641-EA9F-4727-AADB-E30C5F4D5EDE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19930466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0CD7C4A-1B19-415D-B639-2000B21CE2F6}" type="datetimeFigureOut">
              <a:rPr lang="uk-UA" smtClean="0"/>
              <a:pPr/>
              <a:t>07.03.2021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89D9641-EA9F-4727-AADB-E30C5F4D5EDE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19453409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0CD7C4A-1B19-415D-B639-2000B21CE2F6}" type="datetimeFigureOut">
              <a:rPr lang="uk-UA" smtClean="0"/>
              <a:pPr/>
              <a:t>07.03.2021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89D9641-EA9F-4727-AADB-E30C5F4D5EDE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3171067435"/>
      </p:ext>
    </p:extLst>
  </p:cSld>
  <p:clrMapOvr>
    <a:masterClrMapping/>
  </p:clrMapOvr>
  <p:transition>
    <p:blinds dir="vert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39" y="274638"/>
            <a:ext cx="7929562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642938" y="1600202"/>
            <a:ext cx="7858125" cy="4525963"/>
          </a:xfrm>
        </p:spPr>
        <p:txBody>
          <a:bodyPr/>
          <a:lstStyle/>
          <a:p>
            <a:pPr lvl="0"/>
            <a:r>
              <a:rPr lang="ru-RU" noProof="0" smtClean="0"/>
              <a:t>Вставка таблицы</a:t>
            </a:r>
            <a:endParaRPr lang="ru-RU" noProof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0CD7C4A-1B19-415D-B639-2000B21CE2F6}" type="datetimeFigureOut">
              <a:rPr lang="uk-UA" smtClean="0"/>
              <a:pPr/>
              <a:t>07.03.2021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89D9641-EA9F-4727-AADB-E30C5F4D5EDE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2664075407"/>
      </p:ext>
    </p:extLst>
  </p:cSld>
  <p:clrMapOvr>
    <a:masterClrMapping/>
  </p:clrMapOvr>
  <p:transition>
    <p:blinds dir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42939" y="274638"/>
            <a:ext cx="7929562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42938" y="1600202"/>
            <a:ext cx="7858125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fld id="{30CD7C4A-1B19-415D-B639-2000B21CE2F6}" type="datetimeFigureOut">
              <a:rPr lang="uk-UA" smtClean="0"/>
              <a:pPr/>
              <a:t>07.03.2021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789D9641-EA9F-4727-AADB-E30C5F4D5EDE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36525038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ransition>
    <p:blinds dir="vert"/>
  </p:transition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D60093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D60093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D60093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D60093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D60093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D60093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D60093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D60093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D60093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 smtClean="0"/>
              <a:t>Кислоти. Класифікація. Хімічні властивості кислот.</a:t>
            </a:r>
            <a:endParaRPr lang="uk-UA" dirty="0"/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548680"/>
            <a:ext cx="7772400" cy="1152128"/>
          </a:xfrm>
        </p:spPr>
        <p:txBody>
          <a:bodyPr/>
          <a:lstStyle/>
          <a:p>
            <a:pPr algn="just"/>
            <a:r>
              <a:rPr lang="uk-UA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Кислоти – це складні речовини, що містять атоми Гідрогену та кислотні залишки</a:t>
            </a:r>
            <a:endParaRPr lang="uk-UA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хема 3"/>
          <p:cNvGraphicFramePr/>
          <p:nvPr/>
        </p:nvGraphicFramePr>
        <p:xfrm>
          <a:off x="683568" y="2276872"/>
          <a:ext cx="7920880" cy="39604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Заголовок 1"/>
          <p:cNvSpPr txBox="1">
            <a:spLocks/>
          </p:cNvSpPr>
          <p:nvPr/>
        </p:nvSpPr>
        <p:spPr bwMode="auto">
          <a:xfrm>
            <a:off x="827584" y="1556792"/>
            <a:ext cx="7772400" cy="648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uk-UA" sz="2800" b="1" dirty="0" smtClean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Класифікація кислот</a:t>
            </a:r>
            <a:endParaRPr kumimoji="0" lang="uk-UA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1556792"/>
            <a:ext cx="6800800" cy="792088"/>
          </a:xfrm>
        </p:spPr>
        <p:txBody>
          <a:bodyPr/>
          <a:lstStyle/>
          <a:p>
            <a:r>
              <a:rPr lang="uk-UA" dirty="0" smtClean="0"/>
              <a:t>Кислоти змінюють колір індикаторів:</a:t>
            </a:r>
          </a:p>
          <a:p>
            <a:endParaRPr lang="uk-UA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 bwMode="auto">
          <a:xfrm>
            <a:off x="683568" y="692696"/>
            <a:ext cx="7772400" cy="72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4400" b="1" i="0" u="none" strike="noStrike" kern="1200" cap="none" spc="0" normalizeH="0" baseline="0" noProof="0" smtClean="0">
                <a:ln>
                  <a:noFill/>
                </a:ln>
                <a:solidFill>
                  <a:srgbClr val="D60093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Хімічні властивості кислот</a:t>
            </a:r>
            <a:endParaRPr kumimoji="0" lang="uk-UA" sz="4400" b="1" i="0" u="none" strike="noStrike" kern="1200" cap="none" spc="0" normalizeH="0" baseline="0" noProof="0" dirty="0">
              <a:ln>
                <a:noFill/>
              </a:ln>
              <a:solidFill>
                <a:srgbClr val="D60093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1026" name="Picture 2" descr="Картинки по запросу колір індикаторів у кислотах кольор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1720" y="2276872"/>
            <a:ext cx="5259715" cy="3456384"/>
          </a:xfrm>
          <a:prstGeom prst="rect">
            <a:avLst/>
          </a:prstGeom>
          <a:noFill/>
        </p:spPr>
      </p:pic>
    </p:spTree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620688"/>
            <a:ext cx="7920880" cy="56886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692696"/>
            <a:ext cx="7772400" cy="720080"/>
          </a:xfrm>
        </p:spPr>
        <p:txBody>
          <a:bodyPr/>
          <a:lstStyle/>
          <a:p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Хімічні властивості кислот</a:t>
            </a:r>
            <a:endParaRPr lang="uk-UA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55576" y="1628800"/>
            <a:ext cx="7632848" cy="4392488"/>
          </a:xfrm>
        </p:spPr>
        <p:txBody>
          <a:bodyPr/>
          <a:lstStyle/>
          <a:p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Взаємодія кислот з металами:</a:t>
            </a:r>
          </a:p>
          <a:p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Кислота + метал → сіль + Н</a:t>
            </a:r>
            <a:r>
              <a:rPr lang="uk-UA" b="1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↑</a:t>
            </a:r>
          </a:p>
          <a:p>
            <a:pPr algn="just"/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Кислоти реагують з металами, що стоять в ряду активності металів з лівого боку від водню (Н</a:t>
            </a:r>
            <a:r>
              <a:rPr lang="uk-UA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 algn="just"/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Приклад: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2HCl + Zn = ZnCl</a:t>
            </a:r>
            <a:r>
              <a:rPr lang="en-US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+ H</a:t>
            </a:r>
            <a:r>
              <a:rPr lang="en-US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</a:p>
          <a:p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HCl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+ Cu =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реакція не відбувається</a:t>
            </a:r>
          </a:p>
          <a:p>
            <a:pPr algn="just"/>
            <a:endParaRPr lang="uk-UA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71600" y="1556792"/>
            <a:ext cx="7344816" cy="4082008"/>
          </a:xfrm>
        </p:spPr>
        <p:txBody>
          <a:bodyPr/>
          <a:lstStyle/>
          <a:p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Взаємодія з основними оксидами:</a:t>
            </a:r>
          </a:p>
          <a:p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Кислота + основний оксид →</a:t>
            </a:r>
            <a:endParaRPr lang="en-US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сіль + вода</a:t>
            </a:r>
          </a:p>
          <a:p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MgO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+ 2HCl = MgCl</a:t>
            </a:r>
            <a:r>
              <a:rPr lang="en-US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+ H</a:t>
            </a:r>
            <a:r>
              <a:rPr lang="en-US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</a:t>
            </a:r>
          </a:p>
          <a:p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CuO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+ H</a:t>
            </a:r>
            <a:r>
              <a:rPr lang="en-US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SO</a:t>
            </a:r>
            <a:r>
              <a:rPr lang="en-US" baseline="-25000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= CuSO</a:t>
            </a:r>
            <a:r>
              <a:rPr lang="en-US" baseline="-25000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+ H</a:t>
            </a:r>
            <a:r>
              <a:rPr lang="en-US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</a:t>
            </a:r>
          </a:p>
          <a:p>
            <a:endParaRPr lang="uk-UA" dirty="0" smtClean="0">
              <a:latin typeface="Times New Roman" pitchFamily="18" charset="0"/>
              <a:cs typeface="Times New Roman" pitchFamily="18" charset="0"/>
            </a:endParaRPr>
          </a:p>
          <a:p>
            <a:endParaRPr lang="uk-UA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 bwMode="auto">
          <a:xfrm>
            <a:off x="683568" y="692696"/>
            <a:ext cx="7772400" cy="72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D60093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Хімічні властивості кислот</a:t>
            </a:r>
            <a:endParaRPr kumimoji="0" lang="uk-UA" sz="4400" b="1" i="0" u="none" strike="noStrike" kern="1200" cap="none" spc="0" normalizeH="0" baseline="0" noProof="0" dirty="0">
              <a:ln>
                <a:noFill/>
              </a:ln>
              <a:solidFill>
                <a:srgbClr val="D60093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43608" y="1484784"/>
            <a:ext cx="7344816" cy="4392488"/>
          </a:xfrm>
        </p:spPr>
        <p:txBody>
          <a:bodyPr/>
          <a:lstStyle/>
          <a:p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Взаємодія з основами:</a:t>
            </a:r>
          </a:p>
          <a:p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Кислота + основа → сіль + вода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Mg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Н)</a:t>
            </a:r>
            <a:r>
              <a:rPr lang="uk-UA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+ 2HCl = MgCl</a:t>
            </a:r>
            <a:r>
              <a:rPr lang="en-US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+ H</a:t>
            </a:r>
            <a:r>
              <a:rPr lang="en-US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2NaOH + H</a:t>
            </a:r>
            <a:r>
              <a:rPr lang="en-US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SO</a:t>
            </a:r>
            <a:r>
              <a:rPr lang="en-US" baseline="-25000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= Na</a:t>
            </a:r>
            <a:r>
              <a:rPr lang="en-US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SO</a:t>
            </a:r>
            <a:r>
              <a:rPr lang="en-US" baseline="-25000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+ H</a:t>
            </a:r>
            <a:r>
              <a:rPr lang="en-US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</a:t>
            </a:r>
          </a:p>
          <a:p>
            <a:pPr algn="just"/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	Реакція між кислотою та основою, внаслідок чого утворюється сіль та вода, називається </a:t>
            </a:r>
            <a:r>
              <a:rPr lang="uk-UA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реакцією нейтралізації</a:t>
            </a:r>
          </a:p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endParaRPr lang="uk-UA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uk-UA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 bwMode="auto">
          <a:xfrm>
            <a:off x="683568" y="692696"/>
            <a:ext cx="7772400" cy="72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D60093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Хімічні властивості кислот</a:t>
            </a:r>
            <a:endParaRPr kumimoji="0" lang="uk-UA" sz="4400" b="1" i="0" u="none" strike="noStrike" kern="1200" cap="none" spc="0" normalizeH="0" baseline="0" noProof="0" dirty="0">
              <a:ln>
                <a:noFill/>
              </a:ln>
              <a:solidFill>
                <a:srgbClr val="D60093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55576" y="1556792"/>
            <a:ext cx="7704856" cy="4082008"/>
          </a:xfrm>
        </p:spPr>
        <p:txBody>
          <a:bodyPr/>
          <a:lstStyle/>
          <a:p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Взаємодія з солями</a:t>
            </a:r>
          </a:p>
          <a:p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Кислота + сіль = </a:t>
            </a:r>
            <a:r>
              <a:rPr lang="uk-UA" b="1" dirty="0" err="1" smtClean="0">
                <a:latin typeface="Times New Roman" pitchFamily="18" charset="0"/>
                <a:cs typeface="Times New Roman" pitchFamily="18" charset="0"/>
              </a:rPr>
              <a:t>сіль</a:t>
            </a: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 + кислота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реакція відбувається в тому випадку, якщо в результаті реакції утворюється осад або виділяється газ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HCl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+ CaCO</a:t>
            </a:r>
            <a:r>
              <a:rPr lang="en-US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= CaCl</a:t>
            </a:r>
            <a:r>
              <a:rPr lang="en-US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+ H</a:t>
            </a:r>
            <a:r>
              <a:rPr lang="en-US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 + CO</a:t>
            </a:r>
            <a:r>
              <a:rPr lang="en-US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↑</a:t>
            </a:r>
          </a:p>
          <a:p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HCl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+ AgNO</a:t>
            </a:r>
            <a:r>
              <a:rPr lang="en-US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AgCl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↓ + HNO</a:t>
            </a:r>
            <a:r>
              <a:rPr lang="en-US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</a:p>
          <a:p>
            <a:endParaRPr lang="uk-UA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 bwMode="auto">
          <a:xfrm>
            <a:off x="683568" y="692696"/>
            <a:ext cx="7772400" cy="72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D60093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Хімічні властивості кислот</a:t>
            </a:r>
            <a:endParaRPr kumimoji="0" lang="uk-UA" sz="4400" b="1" i="0" u="none" strike="noStrike" kern="1200" cap="none" spc="0" normalizeH="0" baseline="0" noProof="0" dirty="0">
              <a:ln>
                <a:noFill/>
              </a:ln>
              <a:solidFill>
                <a:srgbClr val="D60093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03648" y="2132856"/>
            <a:ext cx="6400800" cy="3577952"/>
          </a:xfrm>
        </p:spPr>
        <p:txBody>
          <a:bodyPr/>
          <a:lstStyle/>
          <a:p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Кислоти реагують з :</a:t>
            </a:r>
          </a:p>
          <a:p>
            <a:pPr algn="l"/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металами,</a:t>
            </a:r>
          </a:p>
          <a:p>
            <a:pPr algn="l"/>
            <a:r>
              <a:rPr lang="uk-UA" b="1" dirty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ксидами металічних елементів,</a:t>
            </a:r>
          </a:p>
          <a:p>
            <a:pPr algn="l"/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основами,</a:t>
            </a:r>
          </a:p>
          <a:p>
            <a:pPr algn="l"/>
            <a:r>
              <a:rPr lang="uk-UA" b="1" dirty="0"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еякими солями.</a:t>
            </a:r>
            <a:endParaRPr lang="uk-UA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 bwMode="auto">
          <a:xfrm>
            <a:off x="683568" y="692696"/>
            <a:ext cx="7772400" cy="1152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D60093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Хімічні властивості кислот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uk-UA" sz="4400" b="1" dirty="0" smtClean="0">
                <a:solidFill>
                  <a:srgbClr val="D60093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(висновок)</a:t>
            </a:r>
            <a:endParaRPr kumimoji="0" lang="uk-UA" sz="4400" b="1" i="0" u="none" strike="noStrike" kern="1200" cap="none" spc="0" normalizeH="0" baseline="0" noProof="0" dirty="0">
              <a:ln>
                <a:noFill/>
              </a:ln>
              <a:solidFill>
                <a:srgbClr val="D60093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764705"/>
            <a:ext cx="7772400" cy="648072"/>
          </a:xfrm>
        </p:spPr>
        <p:txBody>
          <a:bodyPr/>
          <a:lstStyle/>
          <a:p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Добування кислот</a:t>
            </a:r>
            <a:endParaRPr lang="uk-UA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41376" y="1556792"/>
            <a:ext cx="6656784" cy="4082008"/>
          </a:xfrm>
        </p:spPr>
        <p:txBody>
          <a:bodyPr/>
          <a:lstStyle/>
          <a:p>
            <a:pPr algn="just"/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Взаємодія кислотних оксидів з водою (так можна одержати </a:t>
            </a:r>
            <a:r>
              <a:rPr lang="uk-UA" dirty="0" err="1" smtClean="0">
                <a:latin typeface="Times New Roman" pitchFamily="18" charset="0"/>
                <a:cs typeface="Times New Roman" pitchFamily="18" charset="0"/>
              </a:rPr>
              <a:t>оксигеновмісні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кислоти)</a:t>
            </a:r>
          </a:p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SO</a:t>
            </a:r>
            <a:r>
              <a:rPr lang="en-US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+ H</a:t>
            </a:r>
            <a:r>
              <a:rPr lang="en-US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 = H</a:t>
            </a:r>
            <a:r>
              <a:rPr lang="en-US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SO</a:t>
            </a:r>
            <a:r>
              <a:rPr lang="en-US" baseline="-25000" dirty="0" smtClean="0">
                <a:latin typeface="Times New Roman" pitchFamily="18" charset="0"/>
                <a:cs typeface="Times New Roman" pitchFamily="18" charset="0"/>
              </a:rPr>
              <a:t>4</a:t>
            </a:r>
          </a:p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baseline="-25000" dirty="0" smtClean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+ H</a:t>
            </a:r>
            <a:r>
              <a:rPr lang="en-US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 = 2HNO</a:t>
            </a:r>
            <a:r>
              <a:rPr lang="en-US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endParaRPr lang="uk-UA" baseline="-25000" dirty="0" smtClean="0"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uk-UA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+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= реакція не відбувається</a:t>
            </a:r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1700808"/>
            <a:ext cx="6400800" cy="3937992"/>
          </a:xfrm>
        </p:spPr>
        <p:txBody>
          <a:bodyPr/>
          <a:lstStyle/>
          <a:p>
            <a:pPr algn="just"/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Взаємодія неметалів з воднем (так можна одержати </a:t>
            </a:r>
            <a:r>
              <a:rPr lang="uk-UA" dirty="0" err="1" smtClean="0">
                <a:latin typeface="Times New Roman" pitchFamily="18" charset="0"/>
                <a:cs typeface="Times New Roman" pitchFamily="18" charset="0"/>
              </a:rPr>
              <a:t>безоксигенові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кислоти) та подальше розчинення сполуки у воді</a:t>
            </a:r>
          </a:p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+ Cl</a:t>
            </a:r>
            <a:r>
              <a:rPr lang="en-US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= 2HCl</a:t>
            </a:r>
          </a:p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+ S = H</a:t>
            </a:r>
            <a:r>
              <a:rPr lang="en-US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</a:t>
            </a:r>
            <a:endParaRPr lang="uk-UA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Заголовок 1"/>
          <p:cNvSpPr>
            <a:spLocks noGrp="1"/>
          </p:cNvSpPr>
          <p:nvPr>
            <p:ph type="ctrTitle"/>
          </p:nvPr>
        </p:nvSpPr>
        <p:spPr>
          <a:xfrm>
            <a:off x="683568" y="764705"/>
            <a:ext cx="7772400" cy="648072"/>
          </a:xfrm>
        </p:spPr>
        <p:txBody>
          <a:bodyPr/>
          <a:lstStyle/>
          <a:p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Добування кислот</a:t>
            </a:r>
            <a:endParaRPr lang="uk-UA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1628800"/>
            <a:ext cx="6400800" cy="4010000"/>
          </a:xfrm>
        </p:spPr>
        <p:txBody>
          <a:bodyPr/>
          <a:lstStyle/>
          <a:p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Взаємодія солей з кислотами:</a:t>
            </a:r>
          </a:p>
          <a:p>
            <a:endParaRPr lang="uk-UA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BaCl</a:t>
            </a:r>
            <a:r>
              <a:rPr lang="en-US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+ H</a:t>
            </a:r>
            <a:r>
              <a:rPr lang="en-US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SO</a:t>
            </a:r>
            <a:r>
              <a:rPr lang="en-US" baseline="-25000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= BaSO</a:t>
            </a:r>
            <a:r>
              <a:rPr lang="en-US" baseline="-25000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+ 2HCl</a:t>
            </a:r>
          </a:p>
          <a:p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HCl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+ AgNO</a:t>
            </a:r>
            <a:r>
              <a:rPr lang="en-US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AgCl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↓ + HNO</a:t>
            </a:r>
            <a:r>
              <a:rPr lang="en-US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</a:p>
          <a:p>
            <a:endParaRPr lang="uk-UA" dirty="0" smtClean="0">
              <a:latin typeface="Times New Roman" pitchFamily="18" charset="0"/>
              <a:cs typeface="Times New Roman" pitchFamily="18" charset="0"/>
            </a:endParaRPr>
          </a:p>
          <a:p>
            <a:endParaRPr lang="uk-UA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Заголовок 1"/>
          <p:cNvSpPr>
            <a:spLocks noGrp="1"/>
          </p:cNvSpPr>
          <p:nvPr>
            <p:ph type="ctrTitle"/>
          </p:nvPr>
        </p:nvSpPr>
        <p:spPr>
          <a:xfrm>
            <a:off x="683568" y="764705"/>
            <a:ext cx="7772400" cy="648072"/>
          </a:xfrm>
        </p:spPr>
        <p:txBody>
          <a:bodyPr/>
          <a:lstStyle/>
          <a:p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Добування кислот</a:t>
            </a:r>
            <a:endParaRPr lang="uk-UA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1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Тема1" id="{C3C2A063-64CC-46E2-B8DE-C0958B362AE5}" vid="{A37CF45A-64F6-47F4-AE84-29CA2B02001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Харчові добавки, Е- числа</Template>
  <TotalTime>256</TotalTime>
  <Words>338</Words>
  <Application>Microsoft Office PowerPoint</Application>
  <PresentationFormat>Экран (4:3)</PresentationFormat>
  <Paragraphs>60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Тема1</vt:lpstr>
      <vt:lpstr>Кислоти. Класифікація. Хімічні властивості кислот.</vt:lpstr>
      <vt:lpstr>Кислоти – це складні речовини, що містять атоми Гідрогену та кислотні залишки</vt:lpstr>
      <vt:lpstr>Слайд 3</vt:lpstr>
      <vt:lpstr>Слайд 4</vt:lpstr>
      <vt:lpstr>Хімічні властивості кислот</vt:lpstr>
      <vt:lpstr>Слайд 6</vt:lpstr>
      <vt:lpstr>Слайд 7</vt:lpstr>
      <vt:lpstr>Слайд 8</vt:lpstr>
      <vt:lpstr>Слайд 9</vt:lpstr>
      <vt:lpstr>Добування кислот</vt:lpstr>
      <vt:lpstr>Добування кислот</vt:lpstr>
      <vt:lpstr>Добування кислот</vt:lpstr>
    </vt:vector>
  </TitlesOfParts>
  <Company>DG Win&amp;Soft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Кислоти. Класифікація. Фізичні та хімічні властивості кислот</dc:title>
  <dc:creator>USER</dc:creator>
  <cp:lastModifiedBy>Roshko</cp:lastModifiedBy>
  <cp:revision>15</cp:revision>
  <dcterms:created xsi:type="dcterms:W3CDTF">2018-02-27T08:07:05Z</dcterms:created>
  <dcterms:modified xsi:type="dcterms:W3CDTF">2021-03-07T19:07:59Z</dcterms:modified>
</cp:coreProperties>
</file>