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47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607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493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758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38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090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56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65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96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2325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135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617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3057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6741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365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5182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94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76ADBCE-FEB9-4702-8388-31275AD1A5E9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8765A-DD93-4F5C-A571-E1F92AFBDC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2604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Як підготуватися до публічного виступу</a:t>
            </a:r>
            <a:r>
              <a:rPr lang="en-US" dirty="0"/>
              <a:t>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Перегляд </a:t>
            </a:r>
            <a:r>
              <a:rPr lang="ru-RU" dirty="0" err="1"/>
              <a:t>відео</a:t>
            </a:r>
            <a:r>
              <a:rPr lang="ru-RU" dirty="0"/>
              <a:t> “Як не </a:t>
            </a:r>
            <a:r>
              <a:rPr lang="ru-RU" dirty="0" err="1"/>
              <a:t>хвилюватися</a:t>
            </a:r>
            <a:r>
              <a:rPr lang="ru-RU" dirty="0"/>
              <a:t> перед </a:t>
            </a:r>
            <a:r>
              <a:rPr lang="ru-RU" dirty="0" err="1"/>
              <a:t>публічним</a:t>
            </a:r>
            <a:r>
              <a:rPr lang="ru-RU" dirty="0"/>
              <a:t> </a:t>
            </a:r>
            <a:r>
              <a:rPr lang="ru-RU" dirty="0" err="1"/>
              <a:t>виступом</a:t>
            </a:r>
            <a:r>
              <a:rPr lang="ru-RU" dirty="0"/>
              <a:t>”</a:t>
            </a:r>
            <a:endParaRPr lang="uk-UA" dirty="0" smtClean="0"/>
          </a:p>
          <a:p>
            <a:r>
              <a:rPr lang="en-US" dirty="0" smtClean="0"/>
              <a:t>https://svitdovkola.org/metodic/ik3/tema7/lessons/9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84216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10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</vt:lpstr>
      <vt:lpstr>Як підготуватися до публічного виступу?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підготуватися до публічного виступу?</dc:title>
  <dc:creator>HP</dc:creator>
  <cp:lastModifiedBy>HP</cp:lastModifiedBy>
  <cp:revision>1</cp:revision>
  <dcterms:created xsi:type="dcterms:W3CDTF">2021-03-12T11:04:44Z</dcterms:created>
  <dcterms:modified xsi:type="dcterms:W3CDTF">2021-03-12T11:06:01Z</dcterms:modified>
</cp:coreProperties>
</file>