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75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0230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335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3621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937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678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461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8185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849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8212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193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C05BC-5A09-4273-B271-8E9EF17459EF}" type="datetimeFigureOut">
              <a:rPr lang="uk-UA" smtClean="0"/>
              <a:t>22.03.2021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D4E1F-A39E-45BA-B90F-A23C8DE5C0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627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Правила здорового харчування.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https://www.youtube.com/watch?v=vXA6wlrx8_o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102137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0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Calibri Light</vt:lpstr>
      <vt:lpstr>Rockwell</vt:lpstr>
      <vt:lpstr>Wingdings</vt:lpstr>
      <vt:lpstr>Atlas</vt:lpstr>
      <vt:lpstr>Правила здорового харчування.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здорового харчування.</dc:title>
  <dc:creator>HP</dc:creator>
  <cp:lastModifiedBy>HP</cp:lastModifiedBy>
  <cp:revision>1</cp:revision>
  <dcterms:created xsi:type="dcterms:W3CDTF">2021-03-22T13:53:24Z</dcterms:created>
  <dcterms:modified xsi:type="dcterms:W3CDTF">2021-03-22T13:54:13Z</dcterms:modified>
</cp:coreProperties>
</file>