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935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180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936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421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2896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892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42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544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569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970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288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6295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851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6328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233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5854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B2BDD-2647-4D7A-AB99-84896ED7EEA8}" type="datetimeFigureOut">
              <a:rPr lang="uk-UA" smtClean="0"/>
              <a:t>24.03.2021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B938E79-BAA5-40C7-BB82-DF5C11240F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8822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Досліджуємо разом. </a:t>
            </a:r>
            <a:br>
              <a:rPr lang="uk-UA" dirty="0" smtClean="0"/>
            </a:br>
            <a:r>
              <a:rPr lang="uk-UA" dirty="0" smtClean="0"/>
              <a:t>Ріст квасолі.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https://www.youtube.com/watch?v=mRo1SUnbfKs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340046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Аспект</vt:lpstr>
      <vt:lpstr>Досліджуємо разом.  Ріст квасолі.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Досліджуємо разом.  Ріст квасолі.</dc:title>
  <dc:creator>HP</dc:creator>
  <cp:lastModifiedBy>HP</cp:lastModifiedBy>
  <cp:revision>1</cp:revision>
  <dcterms:created xsi:type="dcterms:W3CDTF">2021-03-24T10:19:31Z</dcterms:created>
  <dcterms:modified xsi:type="dcterms:W3CDTF">2021-03-24T10:20:27Z</dcterms:modified>
</cp:coreProperties>
</file>