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2229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7816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767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4651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2501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9042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8863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043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3568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6681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0161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7003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4169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11359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7097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4739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748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9539D-A198-4A3A-8CD1-9823058C803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13219-A98B-4BD2-80ED-DA09D3C3EB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43362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Як живуть рослини навесні? </a:t>
            </a:r>
            <a:br>
              <a:rPr lang="uk-UA" dirty="0"/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https://www.youtube.com/watch?v=eA236QvoT8M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7835789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1</TotalTime>
  <Words>8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След самолета</vt:lpstr>
      <vt:lpstr>Як живуть рослини навесні? 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 живуть рослини навесні?  </dc:title>
  <dc:creator>HP</dc:creator>
  <cp:lastModifiedBy>HP</cp:lastModifiedBy>
  <cp:revision>1</cp:revision>
  <dcterms:created xsi:type="dcterms:W3CDTF">2021-03-24T10:26:41Z</dcterms:created>
  <dcterms:modified xsi:type="dcterms:W3CDTF">2021-03-24T10:27:48Z</dcterms:modified>
</cp:coreProperties>
</file>