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AB4E0F5-B1E9-4557-BDA8-7E8E05E0BA73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AE244F7-73BD-43B9-B755-D7184043713B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0812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E0F5-B1E9-4557-BDA8-7E8E05E0BA73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244F7-73BD-43B9-B755-D718404371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8688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E0F5-B1E9-4557-BDA8-7E8E05E0BA73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244F7-73BD-43B9-B755-D7184043713B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8774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E0F5-B1E9-4557-BDA8-7E8E05E0BA73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244F7-73BD-43B9-B755-D718404371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6370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E0F5-B1E9-4557-BDA8-7E8E05E0BA73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244F7-73BD-43B9-B755-D718404371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3154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E0F5-B1E9-4557-BDA8-7E8E05E0BA73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244F7-73BD-43B9-B755-D718404371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2339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E0F5-B1E9-4557-BDA8-7E8E05E0BA73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244F7-73BD-43B9-B755-D718404371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1587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E0F5-B1E9-4557-BDA8-7E8E05E0BA73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244F7-73BD-43B9-B755-D718404371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0401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E0F5-B1E9-4557-BDA8-7E8E05E0BA73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244F7-73BD-43B9-B755-D718404371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9853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E0F5-B1E9-4557-BDA8-7E8E05E0BA73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244F7-73BD-43B9-B755-D718404371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5152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E0F5-B1E9-4557-BDA8-7E8E05E0BA73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244F7-73BD-43B9-B755-D718404371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2234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2AB4E0F5-B1E9-4557-BDA8-7E8E05E0BA73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AE244F7-73BD-43B9-B755-D718404371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2700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Ознаки весни.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httpswww.youtube.comwatchv</a:t>
            </a:r>
            <a:r>
              <a:rPr lang="en-US" dirty="0" smtClean="0"/>
              <a:t>=mRo1SUnbfKs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12473822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0</TotalTime>
  <Words>4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Corbel</vt:lpstr>
      <vt:lpstr>Базис</vt:lpstr>
      <vt:lpstr>Ознаки весни.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Ознаки весни.</dc:title>
  <dc:creator>HP</dc:creator>
  <cp:lastModifiedBy>HP</cp:lastModifiedBy>
  <cp:revision>1</cp:revision>
  <dcterms:created xsi:type="dcterms:W3CDTF">2021-03-24T10:24:32Z</dcterms:created>
  <dcterms:modified xsi:type="dcterms:W3CDTF">2021-03-24T10:25:10Z</dcterms:modified>
</cp:coreProperties>
</file>