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2" r:id="rId2"/>
    <p:sldId id="263" r:id="rId3"/>
    <p:sldId id="256" r:id="rId4"/>
    <p:sldId id="26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0000FF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206" autoAdjust="0"/>
    <p:restoredTop sz="94660" autoAdjust="0"/>
  </p:normalViewPr>
  <p:slideViewPr>
    <p:cSldViewPr>
      <p:cViewPr>
        <p:scale>
          <a:sx n="50" d="100"/>
          <a:sy n="50" d="100"/>
        </p:scale>
        <p:origin x="-1044" y="-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F3B0E194-C10E-4638-B060-5E4B21A82AF4}" type="datetimeFigureOut">
              <a:rPr lang="ru-RU" smtClean="0"/>
              <a:pPr/>
              <a:t>18.03.2021</a:t>
            </a:fld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D621555-DC2E-42BF-98FE-61963F30BC2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B0E194-C10E-4638-B060-5E4B21A82AF4}" type="datetimeFigureOut">
              <a:rPr lang="ru-RU" smtClean="0"/>
              <a:pPr/>
              <a:t>18.03.2021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621555-DC2E-42BF-98FE-61963F30BC2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F3B0E194-C10E-4638-B060-5E4B21A82AF4}" type="datetimeFigureOut">
              <a:rPr lang="ru-RU" smtClean="0"/>
              <a:pPr/>
              <a:t>18.03.2021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D621555-DC2E-42BF-98FE-61963F30BC2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B0E194-C10E-4638-B060-5E4B21A82AF4}" type="datetimeFigureOut">
              <a:rPr lang="ru-RU" smtClean="0"/>
              <a:pPr/>
              <a:t>18.03.2021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2D621555-DC2E-42BF-98FE-61963F30BC2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B0E194-C10E-4638-B060-5E4B21A82AF4}" type="datetimeFigureOut">
              <a:rPr lang="ru-RU" smtClean="0"/>
              <a:pPr/>
              <a:t>18.03.2021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2D621555-DC2E-42BF-98FE-61963F30BC2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B0E194-C10E-4638-B060-5E4B21A82AF4}" type="datetimeFigureOut">
              <a:rPr lang="ru-RU" smtClean="0"/>
              <a:pPr/>
              <a:t>18.03.2021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621555-DC2E-42BF-98FE-61963F30BC2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B0E194-C10E-4638-B060-5E4B21A82AF4}" type="datetimeFigureOut">
              <a:rPr lang="ru-RU" smtClean="0"/>
              <a:pPr/>
              <a:t>18.03.2021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621555-DC2E-42BF-98FE-61963F30BC2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F3B0E194-C10E-4638-B060-5E4B21A82AF4}" type="datetimeFigureOut">
              <a:rPr lang="ru-RU" smtClean="0"/>
              <a:pPr/>
              <a:t>18.03.2021</a:t>
            </a:fld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D621555-DC2E-42BF-98FE-61963F30BC2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F3B0E194-C10E-4638-B060-5E4B21A82AF4}" type="datetimeFigureOut">
              <a:rPr lang="ru-RU" smtClean="0"/>
              <a:pPr/>
              <a:t>18.03.2021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D621555-DC2E-42BF-98FE-61963F30BC2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B0E194-C10E-4638-B060-5E4B21A82AF4}" type="datetimeFigureOut">
              <a:rPr lang="ru-RU" smtClean="0"/>
              <a:pPr/>
              <a:t>18.03.2021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621555-DC2E-42BF-98FE-61963F30BC2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B0E194-C10E-4638-B060-5E4B21A82AF4}" type="datetimeFigureOut">
              <a:rPr lang="ru-RU" smtClean="0"/>
              <a:pPr/>
              <a:t>18.03.2021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621555-DC2E-42BF-98FE-61963F30BC2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F3B0E194-C10E-4638-B060-5E4B21A82AF4}" type="datetimeFigureOut">
              <a:rPr lang="ru-RU" smtClean="0"/>
              <a:pPr/>
              <a:t>18.03.2021</a:t>
            </a:fld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2D621555-DC2E-42BF-98FE-61963F30BC2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1646237"/>
            <a:ext cx="3970784" cy="4526280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dirty="0" err="1" smtClean="0"/>
              <a:t>Австрійський</a:t>
            </a:r>
            <a:r>
              <a:rPr lang="ru-RU" dirty="0" smtClean="0"/>
              <a:t> композитор, </a:t>
            </a:r>
            <a:r>
              <a:rPr lang="ru-RU" dirty="0" err="1" smtClean="0"/>
              <a:t>представник</a:t>
            </a:r>
            <a:r>
              <a:rPr lang="ru-RU" dirty="0" smtClean="0"/>
              <a:t> </a:t>
            </a:r>
            <a:r>
              <a:rPr lang="ru-RU" dirty="0" err="1" smtClean="0"/>
              <a:t>віденської</a:t>
            </a:r>
            <a:r>
              <a:rPr lang="ru-RU" dirty="0" smtClean="0"/>
              <a:t> </a:t>
            </a:r>
            <a:r>
              <a:rPr lang="ru-RU" dirty="0" err="1" smtClean="0"/>
              <a:t>класичної</a:t>
            </a:r>
            <a:r>
              <a:rPr lang="ru-RU" dirty="0" smtClean="0"/>
              <a:t> </a:t>
            </a:r>
            <a:r>
              <a:rPr lang="ru-RU" dirty="0" err="1" smtClean="0"/>
              <a:t>школи</a:t>
            </a:r>
            <a:r>
              <a:rPr lang="ru-RU" dirty="0" smtClean="0"/>
              <a:t> один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основоположників</a:t>
            </a:r>
            <a:r>
              <a:rPr lang="ru-RU" dirty="0" smtClean="0"/>
              <a:t> таких </a:t>
            </a:r>
            <a:r>
              <a:rPr lang="ru-RU" dirty="0" err="1" smtClean="0"/>
              <a:t>музичних</a:t>
            </a:r>
            <a:r>
              <a:rPr lang="ru-RU" dirty="0" smtClean="0"/>
              <a:t> </a:t>
            </a:r>
            <a:r>
              <a:rPr lang="ru-RU" dirty="0" err="1" smtClean="0"/>
              <a:t>жанрів</a:t>
            </a:r>
            <a:r>
              <a:rPr lang="ru-RU" dirty="0" smtClean="0"/>
              <a:t>, як </a:t>
            </a:r>
            <a:r>
              <a:rPr lang="ru-RU" dirty="0" err="1" smtClean="0"/>
              <a:t>симфонія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 </a:t>
            </a:r>
            <a:r>
              <a:rPr lang="ru-RU" dirty="0" err="1" smtClean="0"/>
              <a:t>струнний</a:t>
            </a:r>
            <a:r>
              <a:rPr lang="ru-RU" dirty="0" smtClean="0"/>
              <a:t> квартет  Для </a:t>
            </a:r>
            <a:r>
              <a:rPr lang="ru-RU" dirty="0" err="1" smtClean="0"/>
              <a:t>музики</a:t>
            </a:r>
            <a:r>
              <a:rPr lang="ru-RU" dirty="0" smtClean="0"/>
              <a:t> Гайдна характерною </a:t>
            </a:r>
            <a:r>
              <a:rPr lang="ru-RU" dirty="0" err="1" smtClean="0"/>
              <a:t>є</a:t>
            </a:r>
            <a:r>
              <a:rPr lang="ru-RU" dirty="0" smtClean="0"/>
              <a:t> широта </a:t>
            </a:r>
            <a:r>
              <a:rPr lang="ru-RU" dirty="0" err="1" smtClean="0"/>
              <a:t>фольклорних</a:t>
            </a:r>
            <a:r>
              <a:rPr lang="ru-RU" dirty="0" smtClean="0"/>
              <a:t> </a:t>
            </a:r>
            <a:r>
              <a:rPr lang="ru-RU" dirty="0" err="1" smtClean="0"/>
              <a:t>зв'язків</a:t>
            </a:r>
            <a:r>
              <a:rPr lang="ru-RU" dirty="0" smtClean="0"/>
              <a:t>. </a:t>
            </a:r>
            <a:r>
              <a:rPr lang="ru-RU" dirty="0" err="1" smtClean="0"/>
              <a:t>Він</a:t>
            </a:r>
            <a:r>
              <a:rPr lang="ru-RU" dirty="0" smtClean="0"/>
              <a:t> автор 104 </a:t>
            </a:r>
            <a:r>
              <a:rPr lang="ru-RU" dirty="0" err="1" smtClean="0"/>
              <a:t>симфоній</a:t>
            </a:r>
            <a:r>
              <a:rPr lang="ru-RU" dirty="0" smtClean="0"/>
              <a:t>, 83 </a:t>
            </a:r>
            <a:r>
              <a:rPr lang="ru-RU" dirty="0" err="1" smtClean="0"/>
              <a:t>квартетів</a:t>
            </a:r>
            <a:r>
              <a:rPr lang="ru-RU" dirty="0" smtClean="0"/>
              <a:t>, 52 </a:t>
            </a:r>
            <a:r>
              <a:rPr lang="ru-RU" dirty="0" err="1" smtClean="0"/>
              <a:t>фортепіанних</a:t>
            </a:r>
            <a:r>
              <a:rPr lang="ru-RU" dirty="0" smtClean="0"/>
              <a:t> сонат, </a:t>
            </a:r>
            <a:r>
              <a:rPr lang="ru-RU" dirty="0" err="1" smtClean="0"/>
              <a:t>ораторій</a:t>
            </a:r>
            <a:r>
              <a:rPr lang="ru-RU" dirty="0" smtClean="0"/>
              <a:t> («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 smtClean="0"/>
              <a:t>світу</a:t>
            </a:r>
            <a:r>
              <a:rPr lang="ru-RU" dirty="0" smtClean="0"/>
              <a:t>», 1798; «Пори року» 1801), 14 </a:t>
            </a:r>
            <a:r>
              <a:rPr lang="ru-RU" dirty="0" err="1" smtClean="0"/>
              <a:t>мес</a:t>
            </a:r>
            <a:r>
              <a:rPr lang="ru-RU" dirty="0" smtClean="0"/>
              <a:t>, 24 опер. Автор </a:t>
            </a:r>
            <a:r>
              <a:rPr lang="ru-RU" dirty="0" err="1" smtClean="0"/>
              <a:t>музики</a:t>
            </a:r>
            <a:r>
              <a:rPr lang="ru-RU" dirty="0" smtClean="0"/>
              <a:t> </a:t>
            </a:r>
            <a:r>
              <a:rPr lang="ru-RU" dirty="0" err="1" smtClean="0"/>
              <a:t>гімну</a:t>
            </a:r>
            <a:r>
              <a:rPr lang="ru-RU" dirty="0" smtClean="0"/>
              <a:t> </a:t>
            </a:r>
            <a:r>
              <a:rPr lang="ru-RU" dirty="0" err="1" smtClean="0"/>
              <a:t>Австро-Угорщини</a:t>
            </a:r>
            <a:r>
              <a:rPr lang="ru-RU" dirty="0" smtClean="0"/>
              <a:t>  </a:t>
            </a:r>
            <a:r>
              <a:rPr lang="ru-RU" dirty="0" err="1" smtClean="0"/>
              <a:t>котра</a:t>
            </a:r>
            <a:r>
              <a:rPr lang="ru-RU" dirty="0" smtClean="0"/>
              <a:t> </a:t>
            </a:r>
            <a:r>
              <a:rPr lang="ru-RU" dirty="0" err="1" smtClean="0"/>
              <a:t>згодом</a:t>
            </a:r>
            <a:r>
              <a:rPr lang="ru-RU" dirty="0" smtClean="0"/>
              <a:t> стала за основу </a:t>
            </a:r>
            <a:r>
              <a:rPr lang="ru-RU" dirty="0" err="1" smtClean="0"/>
              <a:t>гімну</a:t>
            </a:r>
            <a:r>
              <a:rPr lang="ru-RU" dirty="0" smtClean="0"/>
              <a:t> </a:t>
            </a:r>
            <a:r>
              <a:rPr lang="ru-RU" dirty="0" err="1" smtClean="0"/>
              <a:t>Німеччини</a:t>
            </a:r>
            <a:endParaRPr lang="ru-RU" dirty="0"/>
          </a:p>
        </p:txBody>
      </p:sp>
      <p:pic>
        <p:nvPicPr>
          <p:cNvPr id="2050" name="Picture 2" descr="C:\Users\Администратор\Desktop\800px-Joseph_Haydn,_målning_av_Thomas_Hardy_från_17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4556643" cy="5758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03848" y="332656"/>
            <a:ext cx="5482952" cy="70384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Франц Йозеф Гайдн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52120" y="1023119"/>
            <a:ext cx="178125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dirty="0" smtClean="0"/>
              <a:t>1732 - 1809</a:t>
            </a:r>
            <a:endParaRPr lang="ru-RU" sz="2400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 descr="D:\Презентации\Заготовки презентаций\фон\fa98a2_2ab6e157bf7040c3bdceb887fa00085d_png_srz_960_720_85_22_0_50_1_20_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2413" cy="68564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71600" y="836712"/>
            <a:ext cx="73803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Стиль Гайдна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органічно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пов'язаний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культурою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Відня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сплавляла в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собі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італійські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південно-німецькі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культурні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традиції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Музична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культура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представлена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трьома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значними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пластами — строгий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поліфонічний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стиль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церковної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музики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італійський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оперний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стиль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міський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фольклор. </a:t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пласти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стали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чинником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індивідуального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авторського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стилю Й. Гайдна. Сам композитор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вважав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найбільше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вплинув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 Карл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Філіп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Емануель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Бах,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син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Йоганна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Себастьяна Баха.</a:t>
            </a:r>
            <a:endParaRPr lang="ru-RU" sz="2400" i="1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http://www.sosyalbit.com/wp-content/uploads/2015/12/maxresdefault-1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043609" y="188641"/>
            <a:ext cx="7200799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i="1" dirty="0" smtClean="0"/>
              <a:t>Людвіґ ван Бетховен</a:t>
            </a:r>
            <a:endParaRPr lang="ru-RU" sz="5400" i="1" dirty="0"/>
          </a:p>
        </p:txBody>
      </p:sp>
    </p:spTree>
    <p:extLst>
      <p:ext uri="{BB962C8B-B14F-4D97-AF65-F5344CB8AC3E}">
        <p14:creationId xmlns:p14="http://schemas.microsoft.com/office/powerpoint/2010/main" xmlns="" val="3944099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C:\Users\Администратор\Desktop\fon_s_per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71600" y="404664"/>
            <a:ext cx="77048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Кожний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майстрів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Віденської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школи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мав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неповторну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індивідуальність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Гайдну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Бетховену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ближчою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виявилася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сфера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інструментальної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музики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то Моцарт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рівною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мірою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виявив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себе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в оперному,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інструментальному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жанрах; Гайдн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тяжів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народно-жанровим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образам,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гумору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жарту, 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Бетховен — до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героїки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Моцарт, будучи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універсальним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художником — до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різноманітних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відтінків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ліричного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переживання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Творчість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композиторів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Віденської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школи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належить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до вершин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світової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художньої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вплинула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подальший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музики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187</TotalTime>
  <Words>76</Words>
  <Application>Microsoft Office PowerPoint</Application>
  <PresentationFormat>Экран (4:3)</PresentationFormat>
  <Paragraphs>14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Литейная</vt:lpstr>
      <vt:lpstr>Франц Йозеф Гайдн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Людвиг Ван Бетховен</dc:title>
  <dc:creator>Админ</dc:creator>
  <cp:lastModifiedBy>Sch</cp:lastModifiedBy>
  <cp:revision>22</cp:revision>
  <dcterms:created xsi:type="dcterms:W3CDTF">2016-04-07T15:23:00Z</dcterms:created>
  <dcterms:modified xsi:type="dcterms:W3CDTF">2021-03-18T14:04:04Z</dcterms:modified>
</cp:coreProperties>
</file>