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3" r:id="rId5"/>
    <p:sldId id="261" r:id="rId6"/>
    <p:sldId id="262" r:id="rId7"/>
    <p:sldId id="266" r:id="rId8"/>
    <p:sldId id="264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53EF9939-72C1-264C-98D6-A4D453713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72641"/>
            <a:ext cx="9621052" cy="651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269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8CC17002-6895-2C46-BBBA-800AABD91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06" y="83345"/>
            <a:ext cx="9882187" cy="594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934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697F0B1E-C464-A74A-9F8C-8C0EF70F7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05" y="0"/>
            <a:ext cx="10120314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663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2B17A309-92E4-9B47-9F78-C94DDCD22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609" y="86320"/>
            <a:ext cx="9298781" cy="66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2010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82D3B939-3924-934C-9DF3-D1533B8DD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8" y="0"/>
            <a:ext cx="8973344" cy="67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4963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C35315B3-3367-4449-8A5B-6EB2CE36E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3" y="0"/>
            <a:ext cx="9334499" cy="67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7732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F90DE6B6-F635-514E-B492-B3D6CC0E5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48" y="119062"/>
            <a:ext cx="8826500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8330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919A944D-8C5E-1E44-9BC3-834D55510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4" y="0"/>
            <a:ext cx="9013030" cy="675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5541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88092A1C-CB26-C64D-9AF2-B7C085A68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999" y="0"/>
            <a:ext cx="901700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381940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Галерея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«Симфонія. Увертюра» </dc:title>
  <dc:creator>380961191987</dc:creator>
  <cp:lastModifiedBy>Sch</cp:lastModifiedBy>
  <cp:revision>9</cp:revision>
  <dcterms:created xsi:type="dcterms:W3CDTF">2020-03-30T17:32:09Z</dcterms:created>
  <dcterms:modified xsi:type="dcterms:W3CDTF">2021-03-25T11:43:10Z</dcterms:modified>
</cp:coreProperties>
</file>