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9" r:id="rId4"/>
    <p:sldId id="276" r:id="rId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8CFC45A-8817-48A9-85D2-46ACFB7533B7}">
          <p14:sldIdLst>
            <p14:sldId id="256"/>
            <p14:sldId id="271"/>
            <p14:sldId id="269"/>
            <p14:sldId id="276"/>
          </p14:sldIdLst>
        </p14:section>
        <p14:section name="Раздел без заголовка" id="{7B2F2DF9-0C71-4185-94BF-465C4C5B128A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8000"/>
    <a:srgbClr val="00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265" autoAdjust="0"/>
    <p:restoredTop sz="94579" autoAdjust="0"/>
  </p:normalViewPr>
  <p:slideViewPr>
    <p:cSldViewPr>
      <p:cViewPr>
        <p:scale>
          <a:sx n="55" d="100"/>
          <a:sy n="55" d="100"/>
        </p:scale>
        <p:origin x="-1176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6DC8D6-AAD2-4D1E-A39E-2918AC95A03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873F0A0-DA62-4DDA-8732-3886719A9ECC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Весела</a:t>
          </a:r>
          <a:endParaRPr lang="uk-U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DCF80D-0639-48B5-8076-D3FC3BE0221B}" type="parTrans" cxnId="{26EC9E9E-C0CF-4FF4-8223-418380CF49FE}">
      <dgm:prSet/>
      <dgm:spPr/>
      <dgm:t>
        <a:bodyPr/>
        <a:lstStyle/>
        <a:p>
          <a:endParaRPr lang="uk-UA"/>
        </a:p>
      </dgm:t>
    </dgm:pt>
    <dgm:pt modelId="{267F462A-6A11-4109-9373-A698F4BF668F}" type="sibTrans" cxnId="{26EC9E9E-C0CF-4FF4-8223-418380CF49FE}">
      <dgm:prSet/>
      <dgm:spPr/>
      <dgm:t>
        <a:bodyPr/>
        <a:lstStyle/>
        <a:p>
          <a:endParaRPr lang="uk-UA"/>
        </a:p>
      </dgm:t>
    </dgm:pt>
    <dgm:pt modelId="{433D9D2C-53BA-4E92-B9F7-7895F0D27AB7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Повільна</a:t>
          </a:r>
          <a:endParaRPr lang="uk-U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2D937C-4EB5-417F-9D6A-2F9DDD2F3590}" type="parTrans" cxnId="{3DEB4F31-C482-47A8-BB2D-017A8E9EF2E7}">
      <dgm:prSet/>
      <dgm:spPr/>
      <dgm:t>
        <a:bodyPr/>
        <a:lstStyle/>
        <a:p>
          <a:endParaRPr lang="uk-UA"/>
        </a:p>
      </dgm:t>
    </dgm:pt>
    <dgm:pt modelId="{65E64AB3-06D7-4C92-AC00-28B86115D747}" type="sibTrans" cxnId="{3DEB4F31-C482-47A8-BB2D-017A8E9EF2E7}">
      <dgm:prSet/>
      <dgm:spPr/>
      <dgm:t>
        <a:bodyPr/>
        <a:lstStyle/>
        <a:p>
          <a:endParaRPr lang="uk-UA"/>
        </a:p>
      </dgm:t>
    </dgm:pt>
    <dgm:pt modelId="{770225E1-ABBF-452D-91F8-A7BE2ADA7ACF}">
      <dgm:prSet phldrT="[Текст]" custT="1"/>
      <dgm:spPr>
        <a:solidFill>
          <a:srgbClr val="008000"/>
        </a:solidFill>
      </dgm:spPr>
      <dgm:t>
        <a:bodyPr/>
        <a:lstStyle/>
        <a:p>
          <a:r>
            <a: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Плавна</a:t>
          </a:r>
          <a:endParaRPr lang="uk-UA" sz="3600" dirty="0"/>
        </a:p>
      </dgm:t>
    </dgm:pt>
    <dgm:pt modelId="{B3015462-CCBD-4327-A673-28EC99E72827}" type="parTrans" cxnId="{EEE11C73-7AEB-4281-8D15-A5CCE7D78089}">
      <dgm:prSet/>
      <dgm:spPr/>
      <dgm:t>
        <a:bodyPr/>
        <a:lstStyle/>
        <a:p>
          <a:endParaRPr lang="uk-UA"/>
        </a:p>
      </dgm:t>
    </dgm:pt>
    <dgm:pt modelId="{D306E939-54FA-4BD2-945E-CCEB8FD09A3E}" type="sibTrans" cxnId="{EEE11C73-7AEB-4281-8D15-A5CCE7D78089}">
      <dgm:prSet/>
      <dgm:spPr/>
      <dgm:t>
        <a:bodyPr/>
        <a:lstStyle/>
        <a:p>
          <a:endParaRPr lang="uk-UA"/>
        </a:p>
      </dgm:t>
    </dgm:pt>
    <dgm:pt modelId="{D7BC9C6C-53FC-49AC-A65F-D1AD90BA9B89}" type="pres">
      <dgm:prSet presAssocID="{2E6DC8D6-AAD2-4D1E-A39E-2918AC95A03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64089BB-02A4-4ADF-9D77-FC9A18D3020C}" type="pres">
      <dgm:prSet presAssocID="{B873F0A0-DA62-4DDA-8732-3886719A9ECC}" presName="parentLin" presStyleCnt="0"/>
      <dgm:spPr/>
    </dgm:pt>
    <dgm:pt modelId="{D5864B48-2112-40D5-B4C7-5D84D1D3FE52}" type="pres">
      <dgm:prSet presAssocID="{B873F0A0-DA62-4DDA-8732-3886719A9ECC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3D89D3D1-90FA-4B2E-912C-E079B67CD09D}" type="pres">
      <dgm:prSet presAssocID="{B873F0A0-DA62-4DDA-8732-3886719A9EC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FA17B4D-B5C0-4C5A-A116-D64503D35F1C}" type="pres">
      <dgm:prSet presAssocID="{B873F0A0-DA62-4DDA-8732-3886719A9ECC}" presName="negativeSpace" presStyleCnt="0"/>
      <dgm:spPr/>
    </dgm:pt>
    <dgm:pt modelId="{47000992-0948-47DF-9B13-725B299EB933}" type="pres">
      <dgm:prSet presAssocID="{B873F0A0-DA62-4DDA-8732-3886719A9ECC}" presName="childText" presStyleLbl="conFgAcc1" presStyleIdx="0" presStyleCnt="3">
        <dgm:presLayoutVars>
          <dgm:bulletEnabled val="1"/>
        </dgm:presLayoutVars>
      </dgm:prSet>
      <dgm:spPr/>
    </dgm:pt>
    <dgm:pt modelId="{543F879F-FC00-475F-82D5-C3D614D8B12A}" type="pres">
      <dgm:prSet presAssocID="{267F462A-6A11-4109-9373-A698F4BF668F}" presName="spaceBetweenRectangles" presStyleCnt="0"/>
      <dgm:spPr/>
    </dgm:pt>
    <dgm:pt modelId="{FA4B64EC-4640-446E-8273-C657CD1BC4C5}" type="pres">
      <dgm:prSet presAssocID="{433D9D2C-53BA-4E92-B9F7-7895F0D27AB7}" presName="parentLin" presStyleCnt="0"/>
      <dgm:spPr/>
    </dgm:pt>
    <dgm:pt modelId="{3A2C50EC-7B39-4AEE-B83C-9A5934232912}" type="pres">
      <dgm:prSet presAssocID="{433D9D2C-53BA-4E92-B9F7-7895F0D27AB7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AD5950FF-BAE0-484F-A171-4603BEFEBC64}" type="pres">
      <dgm:prSet presAssocID="{433D9D2C-53BA-4E92-B9F7-7895F0D27AB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A3C6FD5-A7B8-4012-B228-8BDD5FE96788}" type="pres">
      <dgm:prSet presAssocID="{433D9D2C-53BA-4E92-B9F7-7895F0D27AB7}" presName="negativeSpace" presStyleCnt="0"/>
      <dgm:spPr/>
    </dgm:pt>
    <dgm:pt modelId="{2B0CCA52-2BCD-47DB-B312-B82F597CD9C3}" type="pres">
      <dgm:prSet presAssocID="{433D9D2C-53BA-4E92-B9F7-7895F0D27AB7}" presName="childText" presStyleLbl="conFgAcc1" presStyleIdx="1" presStyleCnt="3" custLinFactNeighborX="-259" custLinFactNeighborY="-14201">
        <dgm:presLayoutVars>
          <dgm:bulletEnabled val="1"/>
        </dgm:presLayoutVars>
      </dgm:prSet>
      <dgm:spPr/>
    </dgm:pt>
    <dgm:pt modelId="{D8F5733D-6CB7-4AC9-9C92-F9382EB879E1}" type="pres">
      <dgm:prSet presAssocID="{65E64AB3-06D7-4C92-AC00-28B86115D747}" presName="spaceBetweenRectangles" presStyleCnt="0"/>
      <dgm:spPr/>
    </dgm:pt>
    <dgm:pt modelId="{BE9EA9BC-7D46-4004-84AF-DF467BB05373}" type="pres">
      <dgm:prSet presAssocID="{770225E1-ABBF-452D-91F8-A7BE2ADA7ACF}" presName="parentLin" presStyleCnt="0"/>
      <dgm:spPr/>
    </dgm:pt>
    <dgm:pt modelId="{78573102-EA75-475C-A839-1BDCBC7F4E92}" type="pres">
      <dgm:prSet presAssocID="{770225E1-ABBF-452D-91F8-A7BE2ADA7ACF}" presName="parentLeftMargin" presStyleLbl="node1" presStyleIdx="1" presStyleCnt="3"/>
      <dgm:spPr/>
      <dgm:t>
        <a:bodyPr/>
        <a:lstStyle/>
        <a:p>
          <a:endParaRPr lang="uk-UA"/>
        </a:p>
      </dgm:t>
    </dgm:pt>
    <dgm:pt modelId="{E406C2CC-4E9C-4350-839F-3A5A4DA8DC1C}" type="pres">
      <dgm:prSet presAssocID="{770225E1-ABBF-452D-91F8-A7BE2ADA7AC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293C278-8557-40A9-9159-41FB01476C6B}" type="pres">
      <dgm:prSet presAssocID="{770225E1-ABBF-452D-91F8-A7BE2ADA7ACF}" presName="negativeSpace" presStyleCnt="0"/>
      <dgm:spPr/>
    </dgm:pt>
    <dgm:pt modelId="{0902260E-8152-4E7E-86B9-8C7341660460}" type="pres">
      <dgm:prSet presAssocID="{770225E1-ABBF-452D-91F8-A7BE2ADA7AC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EE11C73-7AEB-4281-8D15-A5CCE7D78089}" srcId="{2E6DC8D6-AAD2-4D1E-A39E-2918AC95A030}" destId="{770225E1-ABBF-452D-91F8-A7BE2ADA7ACF}" srcOrd="2" destOrd="0" parTransId="{B3015462-CCBD-4327-A673-28EC99E72827}" sibTransId="{D306E939-54FA-4BD2-945E-CCEB8FD09A3E}"/>
    <dgm:cxn modelId="{C7B623CF-BCE2-49AB-BF6C-AD49CFF47BEC}" type="presOf" srcId="{433D9D2C-53BA-4E92-B9F7-7895F0D27AB7}" destId="{3A2C50EC-7B39-4AEE-B83C-9A5934232912}" srcOrd="0" destOrd="0" presId="urn:microsoft.com/office/officeart/2005/8/layout/list1"/>
    <dgm:cxn modelId="{26EC9E9E-C0CF-4FF4-8223-418380CF49FE}" srcId="{2E6DC8D6-AAD2-4D1E-A39E-2918AC95A030}" destId="{B873F0A0-DA62-4DDA-8732-3886719A9ECC}" srcOrd="0" destOrd="0" parTransId="{92DCF80D-0639-48B5-8076-D3FC3BE0221B}" sibTransId="{267F462A-6A11-4109-9373-A698F4BF668F}"/>
    <dgm:cxn modelId="{F7CDDFF2-1998-4844-AB64-CBF5DD6CEEA0}" type="presOf" srcId="{2E6DC8D6-AAD2-4D1E-A39E-2918AC95A030}" destId="{D7BC9C6C-53FC-49AC-A65F-D1AD90BA9B89}" srcOrd="0" destOrd="0" presId="urn:microsoft.com/office/officeart/2005/8/layout/list1"/>
    <dgm:cxn modelId="{CFDBDFD4-C4FE-4247-8DA9-F1DA7B6D2119}" type="presOf" srcId="{B873F0A0-DA62-4DDA-8732-3886719A9ECC}" destId="{D5864B48-2112-40D5-B4C7-5D84D1D3FE52}" srcOrd="0" destOrd="0" presId="urn:microsoft.com/office/officeart/2005/8/layout/list1"/>
    <dgm:cxn modelId="{B84C57A3-AEB3-4050-A3A5-D2322A127299}" type="presOf" srcId="{B873F0A0-DA62-4DDA-8732-3886719A9ECC}" destId="{3D89D3D1-90FA-4B2E-912C-E079B67CD09D}" srcOrd="1" destOrd="0" presId="urn:microsoft.com/office/officeart/2005/8/layout/list1"/>
    <dgm:cxn modelId="{4AEE2E3B-2EAB-4EB3-9124-601BF2315EB4}" type="presOf" srcId="{770225E1-ABBF-452D-91F8-A7BE2ADA7ACF}" destId="{78573102-EA75-475C-A839-1BDCBC7F4E92}" srcOrd="0" destOrd="0" presId="urn:microsoft.com/office/officeart/2005/8/layout/list1"/>
    <dgm:cxn modelId="{6AD2E3C1-8C44-471D-88DF-1E86A18D9411}" type="presOf" srcId="{770225E1-ABBF-452D-91F8-A7BE2ADA7ACF}" destId="{E406C2CC-4E9C-4350-839F-3A5A4DA8DC1C}" srcOrd="1" destOrd="0" presId="urn:microsoft.com/office/officeart/2005/8/layout/list1"/>
    <dgm:cxn modelId="{78B94B69-4882-4B81-A8D1-49C997C81F6B}" type="presOf" srcId="{433D9D2C-53BA-4E92-B9F7-7895F0D27AB7}" destId="{AD5950FF-BAE0-484F-A171-4603BEFEBC64}" srcOrd="1" destOrd="0" presId="urn:microsoft.com/office/officeart/2005/8/layout/list1"/>
    <dgm:cxn modelId="{3DEB4F31-C482-47A8-BB2D-017A8E9EF2E7}" srcId="{2E6DC8D6-AAD2-4D1E-A39E-2918AC95A030}" destId="{433D9D2C-53BA-4E92-B9F7-7895F0D27AB7}" srcOrd="1" destOrd="0" parTransId="{662D937C-4EB5-417F-9D6A-2F9DDD2F3590}" sibTransId="{65E64AB3-06D7-4C92-AC00-28B86115D747}"/>
    <dgm:cxn modelId="{0DFE75B6-A813-4A3C-8124-B10DF22B02B7}" type="presParOf" srcId="{D7BC9C6C-53FC-49AC-A65F-D1AD90BA9B89}" destId="{664089BB-02A4-4ADF-9D77-FC9A18D3020C}" srcOrd="0" destOrd="0" presId="urn:microsoft.com/office/officeart/2005/8/layout/list1"/>
    <dgm:cxn modelId="{0C4661B7-CFFF-4322-8D57-A4203880F27A}" type="presParOf" srcId="{664089BB-02A4-4ADF-9D77-FC9A18D3020C}" destId="{D5864B48-2112-40D5-B4C7-5D84D1D3FE52}" srcOrd="0" destOrd="0" presId="urn:microsoft.com/office/officeart/2005/8/layout/list1"/>
    <dgm:cxn modelId="{9718395B-6C97-44D9-A30F-8BA0BB9D38AE}" type="presParOf" srcId="{664089BB-02A4-4ADF-9D77-FC9A18D3020C}" destId="{3D89D3D1-90FA-4B2E-912C-E079B67CD09D}" srcOrd="1" destOrd="0" presId="urn:microsoft.com/office/officeart/2005/8/layout/list1"/>
    <dgm:cxn modelId="{37187FF4-35D5-4251-BB1A-6D08F39C2204}" type="presParOf" srcId="{D7BC9C6C-53FC-49AC-A65F-D1AD90BA9B89}" destId="{AFA17B4D-B5C0-4C5A-A116-D64503D35F1C}" srcOrd="1" destOrd="0" presId="urn:microsoft.com/office/officeart/2005/8/layout/list1"/>
    <dgm:cxn modelId="{5ABA926B-A349-4153-8577-014545212626}" type="presParOf" srcId="{D7BC9C6C-53FC-49AC-A65F-D1AD90BA9B89}" destId="{47000992-0948-47DF-9B13-725B299EB933}" srcOrd="2" destOrd="0" presId="urn:microsoft.com/office/officeart/2005/8/layout/list1"/>
    <dgm:cxn modelId="{29020CAA-B843-4C66-B97B-3B677B84574B}" type="presParOf" srcId="{D7BC9C6C-53FC-49AC-A65F-D1AD90BA9B89}" destId="{543F879F-FC00-475F-82D5-C3D614D8B12A}" srcOrd="3" destOrd="0" presId="urn:microsoft.com/office/officeart/2005/8/layout/list1"/>
    <dgm:cxn modelId="{FA6DE543-AD94-4124-98F9-3F75D5E7A625}" type="presParOf" srcId="{D7BC9C6C-53FC-49AC-A65F-D1AD90BA9B89}" destId="{FA4B64EC-4640-446E-8273-C657CD1BC4C5}" srcOrd="4" destOrd="0" presId="urn:microsoft.com/office/officeart/2005/8/layout/list1"/>
    <dgm:cxn modelId="{231B9376-4704-4C0F-A20A-1EE9B4A54C39}" type="presParOf" srcId="{FA4B64EC-4640-446E-8273-C657CD1BC4C5}" destId="{3A2C50EC-7B39-4AEE-B83C-9A5934232912}" srcOrd="0" destOrd="0" presId="urn:microsoft.com/office/officeart/2005/8/layout/list1"/>
    <dgm:cxn modelId="{670AD011-C5CA-45BE-B48D-4F50622D4543}" type="presParOf" srcId="{FA4B64EC-4640-446E-8273-C657CD1BC4C5}" destId="{AD5950FF-BAE0-484F-A171-4603BEFEBC64}" srcOrd="1" destOrd="0" presId="urn:microsoft.com/office/officeart/2005/8/layout/list1"/>
    <dgm:cxn modelId="{B70B880C-74DA-408D-AFFD-926DBBB15498}" type="presParOf" srcId="{D7BC9C6C-53FC-49AC-A65F-D1AD90BA9B89}" destId="{0A3C6FD5-A7B8-4012-B228-8BDD5FE96788}" srcOrd="5" destOrd="0" presId="urn:microsoft.com/office/officeart/2005/8/layout/list1"/>
    <dgm:cxn modelId="{EEFC088D-5B11-41B0-AD0D-51BFC528F015}" type="presParOf" srcId="{D7BC9C6C-53FC-49AC-A65F-D1AD90BA9B89}" destId="{2B0CCA52-2BCD-47DB-B312-B82F597CD9C3}" srcOrd="6" destOrd="0" presId="urn:microsoft.com/office/officeart/2005/8/layout/list1"/>
    <dgm:cxn modelId="{C9C37ED2-83B4-41B8-AB8B-403893C6F6F5}" type="presParOf" srcId="{D7BC9C6C-53FC-49AC-A65F-D1AD90BA9B89}" destId="{D8F5733D-6CB7-4AC9-9C92-F9382EB879E1}" srcOrd="7" destOrd="0" presId="urn:microsoft.com/office/officeart/2005/8/layout/list1"/>
    <dgm:cxn modelId="{166E88DF-EBE1-4AF9-B3B6-A6D640308BFE}" type="presParOf" srcId="{D7BC9C6C-53FC-49AC-A65F-D1AD90BA9B89}" destId="{BE9EA9BC-7D46-4004-84AF-DF467BB05373}" srcOrd="8" destOrd="0" presId="urn:microsoft.com/office/officeart/2005/8/layout/list1"/>
    <dgm:cxn modelId="{D9927700-9280-4B34-8BED-690F6946A44B}" type="presParOf" srcId="{BE9EA9BC-7D46-4004-84AF-DF467BB05373}" destId="{78573102-EA75-475C-A839-1BDCBC7F4E92}" srcOrd="0" destOrd="0" presId="urn:microsoft.com/office/officeart/2005/8/layout/list1"/>
    <dgm:cxn modelId="{2BD11C20-15EA-4B74-B8ED-CF34B353BE8A}" type="presParOf" srcId="{BE9EA9BC-7D46-4004-84AF-DF467BB05373}" destId="{E406C2CC-4E9C-4350-839F-3A5A4DA8DC1C}" srcOrd="1" destOrd="0" presId="urn:microsoft.com/office/officeart/2005/8/layout/list1"/>
    <dgm:cxn modelId="{E62A0596-CF6D-404B-9BEA-C313654D333B}" type="presParOf" srcId="{D7BC9C6C-53FC-49AC-A65F-D1AD90BA9B89}" destId="{9293C278-8557-40A9-9159-41FB01476C6B}" srcOrd="9" destOrd="0" presId="urn:microsoft.com/office/officeart/2005/8/layout/list1"/>
    <dgm:cxn modelId="{B9F2A7E8-1D6C-4526-8277-69348A09E26D}" type="presParOf" srcId="{D7BC9C6C-53FC-49AC-A65F-D1AD90BA9B89}" destId="{0902260E-8152-4E7E-86B9-8C734166046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6DC8D6-AAD2-4D1E-A39E-2918AC95A03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873F0A0-DA62-4DDA-8732-3886719A9ECC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Сумна</a:t>
          </a:r>
          <a:endParaRPr lang="uk-U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DCF80D-0639-48B5-8076-D3FC3BE0221B}" type="parTrans" cxnId="{26EC9E9E-C0CF-4FF4-8223-418380CF49FE}">
      <dgm:prSet/>
      <dgm:spPr/>
      <dgm:t>
        <a:bodyPr/>
        <a:lstStyle/>
        <a:p>
          <a:endParaRPr lang="uk-UA"/>
        </a:p>
      </dgm:t>
    </dgm:pt>
    <dgm:pt modelId="{267F462A-6A11-4109-9373-A698F4BF668F}" type="sibTrans" cxnId="{26EC9E9E-C0CF-4FF4-8223-418380CF49FE}">
      <dgm:prSet/>
      <dgm:spPr/>
      <dgm:t>
        <a:bodyPr/>
        <a:lstStyle/>
        <a:p>
          <a:endParaRPr lang="uk-UA"/>
        </a:p>
      </dgm:t>
    </dgm:pt>
    <dgm:pt modelId="{433D9D2C-53BA-4E92-B9F7-7895F0D27AB7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Швидка</a:t>
          </a:r>
          <a:endParaRPr lang="uk-U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2D937C-4EB5-417F-9D6A-2F9DDD2F3590}" type="parTrans" cxnId="{3DEB4F31-C482-47A8-BB2D-017A8E9EF2E7}">
      <dgm:prSet/>
      <dgm:spPr/>
      <dgm:t>
        <a:bodyPr/>
        <a:lstStyle/>
        <a:p>
          <a:endParaRPr lang="uk-UA"/>
        </a:p>
      </dgm:t>
    </dgm:pt>
    <dgm:pt modelId="{65E64AB3-06D7-4C92-AC00-28B86115D747}" type="sibTrans" cxnId="{3DEB4F31-C482-47A8-BB2D-017A8E9EF2E7}">
      <dgm:prSet/>
      <dgm:spPr/>
      <dgm:t>
        <a:bodyPr/>
        <a:lstStyle/>
        <a:p>
          <a:endParaRPr lang="uk-UA"/>
        </a:p>
      </dgm:t>
    </dgm:pt>
    <dgm:pt modelId="{770225E1-ABBF-452D-91F8-A7BE2ADA7ACF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uk-UA" sz="3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Скачкова</a:t>
          </a:r>
          <a:endParaRPr lang="uk-U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015462-CCBD-4327-A673-28EC99E72827}" type="parTrans" cxnId="{EEE11C73-7AEB-4281-8D15-A5CCE7D78089}">
      <dgm:prSet/>
      <dgm:spPr/>
      <dgm:t>
        <a:bodyPr/>
        <a:lstStyle/>
        <a:p>
          <a:endParaRPr lang="uk-UA"/>
        </a:p>
      </dgm:t>
    </dgm:pt>
    <dgm:pt modelId="{D306E939-54FA-4BD2-945E-CCEB8FD09A3E}" type="sibTrans" cxnId="{EEE11C73-7AEB-4281-8D15-A5CCE7D78089}">
      <dgm:prSet/>
      <dgm:spPr/>
      <dgm:t>
        <a:bodyPr/>
        <a:lstStyle/>
        <a:p>
          <a:endParaRPr lang="uk-UA"/>
        </a:p>
      </dgm:t>
    </dgm:pt>
    <dgm:pt modelId="{D7BC9C6C-53FC-49AC-A65F-D1AD90BA9B89}" type="pres">
      <dgm:prSet presAssocID="{2E6DC8D6-AAD2-4D1E-A39E-2918AC95A03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64089BB-02A4-4ADF-9D77-FC9A18D3020C}" type="pres">
      <dgm:prSet presAssocID="{B873F0A0-DA62-4DDA-8732-3886719A9ECC}" presName="parentLin" presStyleCnt="0"/>
      <dgm:spPr/>
    </dgm:pt>
    <dgm:pt modelId="{D5864B48-2112-40D5-B4C7-5D84D1D3FE52}" type="pres">
      <dgm:prSet presAssocID="{B873F0A0-DA62-4DDA-8732-3886719A9ECC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3D89D3D1-90FA-4B2E-912C-E079B67CD09D}" type="pres">
      <dgm:prSet presAssocID="{B873F0A0-DA62-4DDA-8732-3886719A9EC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FA17B4D-B5C0-4C5A-A116-D64503D35F1C}" type="pres">
      <dgm:prSet presAssocID="{B873F0A0-DA62-4DDA-8732-3886719A9ECC}" presName="negativeSpace" presStyleCnt="0"/>
      <dgm:spPr/>
    </dgm:pt>
    <dgm:pt modelId="{47000992-0948-47DF-9B13-725B299EB933}" type="pres">
      <dgm:prSet presAssocID="{B873F0A0-DA62-4DDA-8732-3886719A9ECC}" presName="childText" presStyleLbl="conFgAcc1" presStyleIdx="0" presStyleCnt="3" custLinFactNeighborX="726" custLinFactNeighborY="-62273">
        <dgm:presLayoutVars>
          <dgm:bulletEnabled val="1"/>
        </dgm:presLayoutVars>
      </dgm:prSet>
      <dgm:spPr/>
    </dgm:pt>
    <dgm:pt modelId="{543F879F-FC00-475F-82D5-C3D614D8B12A}" type="pres">
      <dgm:prSet presAssocID="{267F462A-6A11-4109-9373-A698F4BF668F}" presName="spaceBetweenRectangles" presStyleCnt="0"/>
      <dgm:spPr/>
    </dgm:pt>
    <dgm:pt modelId="{FA4B64EC-4640-446E-8273-C657CD1BC4C5}" type="pres">
      <dgm:prSet presAssocID="{433D9D2C-53BA-4E92-B9F7-7895F0D27AB7}" presName="parentLin" presStyleCnt="0"/>
      <dgm:spPr/>
    </dgm:pt>
    <dgm:pt modelId="{3A2C50EC-7B39-4AEE-B83C-9A5934232912}" type="pres">
      <dgm:prSet presAssocID="{433D9D2C-53BA-4E92-B9F7-7895F0D27AB7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AD5950FF-BAE0-484F-A171-4603BEFEBC64}" type="pres">
      <dgm:prSet presAssocID="{433D9D2C-53BA-4E92-B9F7-7895F0D27AB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A3C6FD5-A7B8-4012-B228-8BDD5FE96788}" type="pres">
      <dgm:prSet presAssocID="{433D9D2C-53BA-4E92-B9F7-7895F0D27AB7}" presName="negativeSpace" presStyleCnt="0"/>
      <dgm:spPr/>
    </dgm:pt>
    <dgm:pt modelId="{2B0CCA52-2BCD-47DB-B312-B82F597CD9C3}" type="pres">
      <dgm:prSet presAssocID="{433D9D2C-53BA-4E92-B9F7-7895F0D27AB7}" presName="childText" presStyleLbl="conFgAcc1" presStyleIdx="1" presStyleCnt="3" custLinFactNeighborX="1978" custLinFactNeighborY="-3803">
        <dgm:presLayoutVars>
          <dgm:bulletEnabled val="1"/>
        </dgm:presLayoutVars>
      </dgm:prSet>
      <dgm:spPr/>
    </dgm:pt>
    <dgm:pt modelId="{D8F5733D-6CB7-4AC9-9C92-F9382EB879E1}" type="pres">
      <dgm:prSet presAssocID="{65E64AB3-06D7-4C92-AC00-28B86115D747}" presName="spaceBetweenRectangles" presStyleCnt="0"/>
      <dgm:spPr/>
    </dgm:pt>
    <dgm:pt modelId="{BE9EA9BC-7D46-4004-84AF-DF467BB05373}" type="pres">
      <dgm:prSet presAssocID="{770225E1-ABBF-452D-91F8-A7BE2ADA7ACF}" presName="parentLin" presStyleCnt="0"/>
      <dgm:spPr/>
    </dgm:pt>
    <dgm:pt modelId="{78573102-EA75-475C-A839-1BDCBC7F4E92}" type="pres">
      <dgm:prSet presAssocID="{770225E1-ABBF-452D-91F8-A7BE2ADA7ACF}" presName="parentLeftMargin" presStyleLbl="node1" presStyleIdx="1" presStyleCnt="3"/>
      <dgm:spPr/>
      <dgm:t>
        <a:bodyPr/>
        <a:lstStyle/>
        <a:p>
          <a:endParaRPr lang="uk-UA"/>
        </a:p>
      </dgm:t>
    </dgm:pt>
    <dgm:pt modelId="{E406C2CC-4E9C-4350-839F-3A5A4DA8DC1C}" type="pres">
      <dgm:prSet presAssocID="{770225E1-ABBF-452D-91F8-A7BE2ADA7AC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293C278-8557-40A9-9159-41FB01476C6B}" type="pres">
      <dgm:prSet presAssocID="{770225E1-ABBF-452D-91F8-A7BE2ADA7ACF}" presName="negativeSpace" presStyleCnt="0"/>
      <dgm:spPr/>
    </dgm:pt>
    <dgm:pt modelId="{0902260E-8152-4E7E-86B9-8C7341660460}" type="pres">
      <dgm:prSet presAssocID="{770225E1-ABBF-452D-91F8-A7BE2ADA7AC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EE11C73-7AEB-4281-8D15-A5CCE7D78089}" srcId="{2E6DC8D6-AAD2-4D1E-A39E-2918AC95A030}" destId="{770225E1-ABBF-452D-91F8-A7BE2ADA7ACF}" srcOrd="2" destOrd="0" parTransId="{B3015462-CCBD-4327-A673-28EC99E72827}" sibTransId="{D306E939-54FA-4BD2-945E-CCEB8FD09A3E}"/>
    <dgm:cxn modelId="{26EC9E9E-C0CF-4FF4-8223-418380CF49FE}" srcId="{2E6DC8D6-AAD2-4D1E-A39E-2918AC95A030}" destId="{B873F0A0-DA62-4DDA-8732-3886719A9ECC}" srcOrd="0" destOrd="0" parTransId="{92DCF80D-0639-48B5-8076-D3FC3BE0221B}" sibTransId="{267F462A-6A11-4109-9373-A698F4BF668F}"/>
    <dgm:cxn modelId="{5E32FCFB-8DD5-41EB-AEEF-5F1732DD7AC9}" type="presOf" srcId="{433D9D2C-53BA-4E92-B9F7-7895F0D27AB7}" destId="{AD5950FF-BAE0-484F-A171-4603BEFEBC64}" srcOrd="1" destOrd="0" presId="urn:microsoft.com/office/officeart/2005/8/layout/list1"/>
    <dgm:cxn modelId="{C2254915-E1A8-437A-8F13-61F311F44CDB}" type="presOf" srcId="{B873F0A0-DA62-4DDA-8732-3886719A9ECC}" destId="{D5864B48-2112-40D5-B4C7-5D84D1D3FE52}" srcOrd="0" destOrd="0" presId="urn:microsoft.com/office/officeart/2005/8/layout/list1"/>
    <dgm:cxn modelId="{F1BAD700-35CC-4BD5-A32A-F0A04C0A9C0B}" type="presOf" srcId="{2E6DC8D6-AAD2-4D1E-A39E-2918AC95A030}" destId="{D7BC9C6C-53FC-49AC-A65F-D1AD90BA9B89}" srcOrd="0" destOrd="0" presId="urn:microsoft.com/office/officeart/2005/8/layout/list1"/>
    <dgm:cxn modelId="{6E8A8EF6-4FA9-48B6-B07B-E78C5E2E503C}" type="presOf" srcId="{B873F0A0-DA62-4DDA-8732-3886719A9ECC}" destId="{3D89D3D1-90FA-4B2E-912C-E079B67CD09D}" srcOrd="1" destOrd="0" presId="urn:microsoft.com/office/officeart/2005/8/layout/list1"/>
    <dgm:cxn modelId="{1511F6EB-D92E-4004-8CDE-5CF0F7A87200}" type="presOf" srcId="{433D9D2C-53BA-4E92-B9F7-7895F0D27AB7}" destId="{3A2C50EC-7B39-4AEE-B83C-9A5934232912}" srcOrd="0" destOrd="0" presId="urn:microsoft.com/office/officeart/2005/8/layout/list1"/>
    <dgm:cxn modelId="{9D786497-868A-48AD-9FA4-AFE399E76CAC}" type="presOf" srcId="{770225E1-ABBF-452D-91F8-A7BE2ADA7ACF}" destId="{E406C2CC-4E9C-4350-839F-3A5A4DA8DC1C}" srcOrd="1" destOrd="0" presId="urn:microsoft.com/office/officeart/2005/8/layout/list1"/>
    <dgm:cxn modelId="{E9E3853A-1CCB-4063-818B-A707989A9651}" type="presOf" srcId="{770225E1-ABBF-452D-91F8-A7BE2ADA7ACF}" destId="{78573102-EA75-475C-A839-1BDCBC7F4E92}" srcOrd="0" destOrd="0" presId="urn:microsoft.com/office/officeart/2005/8/layout/list1"/>
    <dgm:cxn modelId="{3DEB4F31-C482-47A8-BB2D-017A8E9EF2E7}" srcId="{2E6DC8D6-AAD2-4D1E-A39E-2918AC95A030}" destId="{433D9D2C-53BA-4E92-B9F7-7895F0D27AB7}" srcOrd="1" destOrd="0" parTransId="{662D937C-4EB5-417F-9D6A-2F9DDD2F3590}" sibTransId="{65E64AB3-06D7-4C92-AC00-28B86115D747}"/>
    <dgm:cxn modelId="{DE97632B-4BA5-43D2-9D8F-88505A830A99}" type="presParOf" srcId="{D7BC9C6C-53FC-49AC-A65F-D1AD90BA9B89}" destId="{664089BB-02A4-4ADF-9D77-FC9A18D3020C}" srcOrd="0" destOrd="0" presId="urn:microsoft.com/office/officeart/2005/8/layout/list1"/>
    <dgm:cxn modelId="{C0C1899C-8C61-446A-ACB8-C7DBB8A84768}" type="presParOf" srcId="{664089BB-02A4-4ADF-9D77-FC9A18D3020C}" destId="{D5864B48-2112-40D5-B4C7-5D84D1D3FE52}" srcOrd="0" destOrd="0" presId="urn:microsoft.com/office/officeart/2005/8/layout/list1"/>
    <dgm:cxn modelId="{FDB5D559-7E03-4EEF-AE76-339B97E2588A}" type="presParOf" srcId="{664089BB-02A4-4ADF-9D77-FC9A18D3020C}" destId="{3D89D3D1-90FA-4B2E-912C-E079B67CD09D}" srcOrd="1" destOrd="0" presId="urn:microsoft.com/office/officeart/2005/8/layout/list1"/>
    <dgm:cxn modelId="{8DF08B67-D3E6-4204-BBC2-66CAA0F5F757}" type="presParOf" srcId="{D7BC9C6C-53FC-49AC-A65F-D1AD90BA9B89}" destId="{AFA17B4D-B5C0-4C5A-A116-D64503D35F1C}" srcOrd="1" destOrd="0" presId="urn:microsoft.com/office/officeart/2005/8/layout/list1"/>
    <dgm:cxn modelId="{F342B669-29D9-48DA-AD79-A22FBE71F1B6}" type="presParOf" srcId="{D7BC9C6C-53FC-49AC-A65F-D1AD90BA9B89}" destId="{47000992-0948-47DF-9B13-725B299EB933}" srcOrd="2" destOrd="0" presId="urn:microsoft.com/office/officeart/2005/8/layout/list1"/>
    <dgm:cxn modelId="{D0C1523E-8C13-4E50-9604-A79A08934D07}" type="presParOf" srcId="{D7BC9C6C-53FC-49AC-A65F-D1AD90BA9B89}" destId="{543F879F-FC00-475F-82D5-C3D614D8B12A}" srcOrd="3" destOrd="0" presId="urn:microsoft.com/office/officeart/2005/8/layout/list1"/>
    <dgm:cxn modelId="{7738CC81-4451-4638-97C7-D9D37480852C}" type="presParOf" srcId="{D7BC9C6C-53FC-49AC-A65F-D1AD90BA9B89}" destId="{FA4B64EC-4640-446E-8273-C657CD1BC4C5}" srcOrd="4" destOrd="0" presId="urn:microsoft.com/office/officeart/2005/8/layout/list1"/>
    <dgm:cxn modelId="{E91A4202-D723-4D92-9649-A880288B87F3}" type="presParOf" srcId="{FA4B64EC-4640-446E-8273-C657CD1BC4C5}" destId="{3A2C50EC-7B39-4AEE-B83C-9A5934232912}" srcOrd="0" destOrd="0" presId="urn:microsoft.com/office/officeart/2005/8/layout/list1"/>
    <dgm:cxn modelId="{3A86164A-7DB0-4C8B-A89B-F9682CAF9178}" type="presParOf" srcId="{FA4B64EC-4640-446E-8273-C657CD1BC4C5}" destId="{AD5950FF-BAE0-484F-A171-4603BEFEBC64}" srcOrd="1" destOrd="0" presId="urn:microsoft.com/office/officeart/2005/8/layout/list1"/>
    <dgm:cxn modelId="{2D06A1B4-B1D0-4EDD-B531-1943CDC4320B}" type="presParOf" srcId="{D7BC9C6C-53FC-49AC-A65F-D1AD90BA9B89}" destId="{0A3C6FD5-A7B8-4012-B228-8BDD5FE96788}" srcOrd="5" destOrd="0" presId="urn:microsoft.com/office/officeart/2005/8/layout/list1"/>
    <dgm:cxn modelId="{E07E619E-00A1-4A9F-A513-178BB82F95CC}" type="presParOf" srcId="{D7BC9C6C-53FC-49AC-A65F-D1AD90BA9B89}" destId="{2B0CCA52-2BCD-47DB-B312-B82F597CD9C3}" srcOrd="6" destOrd="0" presId="urn:microsoft.com/office/officeart/2005/8/layout/list1"/>
    <dgm:cxn modelId="{17B6B9C5-9A0A-4F03-B7B3-7D3C6F1B0407}" type="presParOf" srcId="{D7BC9C6C-53FC-49AC-A65F-D1AD90BA9B89}" destId="{D8F5733D-6CB7-4AC9-9C92-F9382EB879E1}" srcOrd="7" destOrd="0" presId="urn:microsoft.com/office/officeart/2005/8/layout/list1"/>
    <dgm:cxn modelId="{C7EC7D19-19D3-4B3A-9751-D2ACB15CF6C2}" type="presParOf" srcId="{D7BC9C6C-53FC-49AC-A65F-D1AD90BA9B89}" destId="{BE9EA9BC-7D46-4004-84AF-DF467BB05373}" srcOrd="8" destOrd="0" presId="urn:microsoft.com/office/officeart/2005/8/layout/list1"/>
    <dgm:cxn modelId="{49A73E68-80E8-48F0-AB6E-DF97073E8D9C}" type="presParOf" srcId="{BE9EA9BC-7D46-4004-84AF-DF467BB05373}" destId="{78573102-EA75-475C-A839-1BDCBC7F4E92}" srcOrd="0" destOrd="0" presId="urn:microsoft.com/office/officeart/2005/8/layout/list1"/>
    <dgm:cxn modelId="{E3A42059-C846-4308-A8F5-806761E6712D}" type="presParOf" srcId="{BE9EA9BC-7D46-4004-84AF-DF467BB05373}" destId="{E406C2CC-4E9C-4350-839F-3A5A4DA8DC1C}" srcOrd="1" destOrd="0" presId="urn:microsoft.com/office/officeart/2005/8/layout/list1"/>
    <dgm:cxn modelId="{C896D83E-0A06-4BDD-B44B-DA89FB05166C}" type="presParOf" srcId="{D7BC9C6C-53FC-49AC-A65F-D1AD90BA9B89}" destId="{9293C278-8557-40A9-9159-41FB01476C6B}" srcOrd="9" destOrd="0" presId="urn:microsoft.com/office/officeart/2005/8/layout/list1"/>
    <dgm:cxn modelId="{C85A9446-7AA7-4D24-ACA5-588D7FFBEF06}" type="presParOf" srcId="{D7BC9C6C-53FC-49AC-A65F-D1AD90BA9B89}" destId="{0902260E-8152-4E7E-86B9-8C734166046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6DC8D6-AAD2-4D1E-A39E-2918AC95A03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873F0A0-DA62-4DDA-8732-3886719A9ECC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Танцювальна</a:t>
          </a:r>
          <a:endParaRPr lang="uk-U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DCF80D-0639-48B5-8076-D3FC3BE0221B}" type="parTrans" cxnId="{26EC9E9E-C0CF-4FF4-8223-418380CF49FE}">
      <dgm:prSet/>
      <dgm:spPr/>
      <dgm:t>
        <a:bodyPr/>
        <a:lstStyle/>
        <a:p>
          <a:endParaRPr lang="uk-UA"/>
        </a:p>
      </dgm:t>
    </dgm:pt>
    <dgm:pt modelId="{267F462A-6A11-4109-9373-A698F4BF668F}" type="sibTrans" cxnId="{26EC9E9E-C0CF-4FF4-8223-418380CF49FE}">
      <dgm:prSet/>
      <dgm:spPr/>
      <dgm:t>
        <a:bodyPr/>
        <a:lstStyle/>
        <a:p>
          <a:endParaRPr lang="uk-UA"/>
        </a:p>
      </dgm:t>
    </dgm:pt>
    <dgm:pt modelId="{433D9D2C-53BA-4E92-B9F7-7895F0D27AB7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uk-UA" sz="36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Легка</a:t>
          </a:r>
          <a:endParaRPr lang="uk-UA" sz="3600" b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2D937C-4EB5-417F-9D6A-2F9DDD2F3590}" type="parTrans" cxnId="{3DEB4F31-C482-47A8-BB2D-017A8E9EF2E7}">
      <dgm:prSet/>
      <dgm:spPr/>
      <dgm:t>
        <a:bodyPr/>
        <a:lstStyle/>
        <a:p>
          <a:endParaRPr lang="uk-UA"/>
        </a:p>
      </dgm:t>
    </dgm:pt>
    <dgm:pt modelId="{65E64AB3-06D7-4C92-AC00-28B86115D747}" type="sibTrans" cxnId="{3DEB4F31-C482-47A8-BB2D-017A8E9EF2E7}">
      <dgm:prSet/>
      <dgm:spPr/>
      <dgm:t>
        <a:bodyPr/>
        <a:lstStyle/>
        <a:p>
          <a:endParaRPr lang="uk-UA"/>
        </a:p>
      </dgm:t>
    </dgm:pt>
    <dgm:pt modelId="{770225E1-ABBF-452D-91F8-A7BE2ADA7ACF}">
      <dgm:prSet phldrT="[Текст]" custT="1"/>
      <dgm:spPr>
        <a:solidFill>
          <a:srgbClr val="FF00FF"/>
        </a:solidFill>
      </dgm:spPr>
      <dgm:t>
        <a:bodyPr/>
        <a:lstStyle/>
        <a:p>
          <a:r>
            <a: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Маршова</a:t>
          </a:r>
          <a:endParaRPr lang="uk-U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015462-CCBD-4327-A673-28EC99E72827}" type="parTrans" cxnId="{EEE11C73-7AEB-4281-8D15-A5CCE7D78089}">
      <dgm:prSet/>
      <dgm:spPr/>
      <dgm:t>
        <a:bodyPr/>
        <a:lstStyle/>
        <a:p>
          <a:endParaRPr lang="uk-UA"/>
        </a:p>
      </dgm:t>
    </dgm:pt>
    <dgm:pt modelId="{D306E939-54FA-4BD2-945E-CCEB8FD09A3E}" type="sibTrans" cxnId="{EEE11C73-7AEB-4281-8D15-A5CCE7D78089}">
      <dgm:prSet/>
      <dgm:spPr/>
      <dgm:t>
        <a:bodyPr/>
        <a:lstStyle/>
        <a:p>
          <a:endParaRPr lang="uk-UA"/>
        </a:p>
      </dgm:t>
    </dgm:pt>
    <dgm:pt modelId="{D7BC9C6C-53FC-49AC-A65F-D1AD90BA9B89}" type="pres">
      <dgm:prSet presAssocID="{2E6DC8D6-AAD2-4D1E-A39E-2918AC95A03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64089BB-02A4-4ADF-9D77-FC9A18D3020C}" type="pres">
      <dgm:prSet presAssocID="{B873F0A0-DA62-4DDA-8732-3886719A9ECC}" presName="parentLin" presStyleCnt="0"/>
      <dgm:spPr/>
    </dgm:pt>
    <dgm:pt modelId="{D5864B48-2112-40D5-B4C7-5D84D1D3FE52}" type="pres">
      <dgm:prSet presAssocID="{B873F0A0-DA62-4DDA-8732-3886719A9ECC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3D89D3D1-90FA-4B2E-912C-E079B67CD09D}" type="pres">
      <dgm:prSet presAssocID="{B873F0A0-DA62-4DDA-8732-3886719A9ECC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FA17B4D-B5C0-4C5A-A116-D64503D35F1C}" type="pres">
      <dgm:prSet presAssocID="{B873F0A0-DA62-4DDA-8732-3886719A9ECC}" presName="negativeSpace" presStyleCnt="0"/>
      <dgm:spPr/>
    </dgm:pt>
    <dgm:pt modelId="{47000992-0948-47DF-9B13-725B299EB933}" type="pres">
      <dgm:prSet presAssocID="{B873F0A0-DA62-4DDA-8732-3886719A9ECC}" presName="childText" presStyleLbl="conFgAcc1" presStyleIdx="0" presStyleCnt="3">
        <dgm:presLayoutVars>
          <dgm:bulletEnabled val="1"/>
        </dgm:presLayoutVars>
      </dgm:prSet>
      <dgm:spPr/>
    </dgm:pt>
    <dgm:pt modelId="{543F879F-FC00-475F-82D5-C3D614D8B12A}" type="pres">
      <dgm:prSet presAssocID="{267F462A-6A11-4109-9373-A698F4BF668F}" presName="spaceBetweenRectangles" presStyleCnt="0"/>
      <dgm:spPr/>
    </dgm:pt>
    <dgm:pt modelId="{FA4B64EC-4640-446E-8273-C657CD1BC4C5}" type="pres">
      <dgm:prSet presAssocID="{433D9D2C-53BA-4E92-B9F7-7895F0D27AB7}" presName="parentLin" presStyleCnt="0"/>
      <dgm:spPr/>
    </dgm:pt>
    <dgm:pt modelId="{3A2C50EC-7B39-4AEE-B83C-9A5934232912}" type="pres">
      <dgm:prSet presAssocID="{433D9D2C-53BA-4E92-B9F7-7895F0D27AB7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AD5950FF-BAE0-484F-A171-4603BEFEBC64}" type="pres">
      <dgm:prSet presAssocID="{433D9D2C-53BA-4E92-B9F7-7895F0D27AB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A3C6FD5-A7B8-4012-B228-8BDD5FE96788}" type="pres">
      <dgm:prSet presAssocID="{433D9D2C-53BA-4E92-B9F7-7895F0D27AB7}" presName="negativeSpace" presStyleCnt="0"/>
      <dgm:spPr/>
    </dgm:pt>
    <dgm:pt modelId="{2B0CCA52-2BCD-47DB-B312-B82F597CD9C3}" type="pres">
      <dgm:prSet presAssocID="{433D9D2C-53BA-4E92-B9F7-7895F0D27AB7}" presName="childText" presStyleLbl="conFgAcc1" presStyleIdx="1" presStyleCnt="3" custLinFactNeighborX="1978" custLinFactNeighborY="-3803">
        <dgm:presLayoutVars>
          <dgm:bulletEnabled val="1"/>
        </dgm:presLayoutVars>
      </dgm:prSet>
      <dgm:spPr/>
    </dgm:pt>
    <dgm:pt modelId="{D8F5733D-6CB7-4AC9-9C92-F9382EB879E1}" type="pres">
      <dgm:prSet presAssocID="{65E64AB3-06D7-4C92-AC00-28B86115D747}" presName="spaceBetweenRectangles" presStyleCnt="0"/>
      <dgm:spPr/>
    </dgm:pt>
    <dgm:pt modelId="{BE9EA9BC-7D46-4004-84AF-DF467BB05373}" type="pres">
      <dgm:prSet presAssocID="{770225E1-ABBF-452D-91F8-A7BE2ADA7ACF}" presName="parentLin" presStyleCnt="0"/>
      <dgm:spPr/>
    </dgm:pt>
    <dgm:pt modelId="{78573102-EA75-475C-A839-1BDCBC7F4E92}" type="pres">
      <dgm:prSet presAssocID="{770225E1-ABBF-452D-91F8-A7BE2ADA7ACF}" presName="parentLeftMargin" presStyleLbl="node1" presStyleIdx="1" presStyleCnt="3"/>
      <dgm:spPr/>
      <dgm:t>
        <a:bodyPr/>
        <a:lstStyle/>
        <a:p>
          <a:endParaRPr lang="uk-UA"/>
        </a:p>
      </dgm:t>
    </dgm:pt>
    <dgm:pt modelId="{E406C2CC-4E9C-4350-839F-3A5A4DA8DC1C}" type="pres">
      <dgm:prSet presAssocID="{770225E1-ABBF-452D-91F8-A7BE2ADA7AC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293C278-8557-40A9-9159-41FB01476C6B}" type="pres">
      <dgm:prSet presAssocID="{770225E1-ABBF-452D-91F8-A7BE2ADA7ACF}" presName="negativeSpace" presStyleCnt="0"/>
      <dgm:spPr/>
    </dgm:pt>
    <dgm:pt modelId="{0902260E-8152-4E7E-86B9-8C7341660460}" type="pres">
      <dgm:prSet presAssocID="{770225E1-ABBF-452D-91F8-A7BE2ADA7AC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EE11C73-7AEB-4281-8D15-A5CCE7D78089}" srcId="{2E6DC8D6-AAD2-4D1E-A39E-2918AC95A030}" destId="{770225E1-ABBF-452D-91F8-A7BE2ADA7ACF}" srcOrd="2" destOrd="0" parTransId="{B3015462-CCBD-4327-A673-28EC99E72827}" sibTransId="{D306E939-54FA-4BD2-945E-CCEB8FD09A3E}"/>
    <dgm:cxn modelId="{26EC9E9E-C0CF-4FF4-8223-418380CF49FE}" srcId="{2E6DC8D6-AAD2-4D1E-A39E-2918AC95A030}" destId="{B873F0A0-DA62-4DDA-8732-3886719A9ECC}" srcOrd="0" destOrd="0" parTransId="{92DCF80D-0639-48B5-8076-D3FC3BE0221B}" sibTransId="{267F462A-6A11-4109-9373-A698F4BF668F}"/>
    <dgm:cxn modelId="{E15259CC-D8A2-4D67-8234-735C33D25045}" type="presOf" srcId="{433D9D2C-53BA-4E92-B9F7-7895F0D27AB7}" destId="{3A2C50EC-7B39-4AEE-B83C-9A5934232912}" srcOrd="0" destOrd="0" presId="urn:microsoft.com/office/officeart/2005/8/layout/list1"/>
    <dgm:cxn modelId="{BFB44694-F408-4580-AC6E-42CCA5D2E414}" type="presOf" srcId="{770225E1-ABBF-452D-91F8-A7BE2ADA7ACF}" destId="{E406C2CC-4E9C-4350-839F-3A5A4DA8DC1C}" srcOrd="1" destOrd="0" presId="urn:microsoft.com/office/officeart/2005/8/layout/list1"/>
    <dgm:cxn modelId="{2E188AB5-BE0E-498E-B85B-F8C44D51648D}" type="presOf" srcId="{770225E1-ABBF-452D-91F8-A7BE2ADA7ACF}" destId="{78573102-EA75-475C-A839-1BDCBC7F4E92}" srcOrd="0" destOrd="0" presId="urn:microsoft.com/office/officeart/2005/8/layout/list1"/>
    <dgm:cxn modelId="{2BF3C90E-2B65-45AF-A420-E9CB33212E5D}" type="presOf" srcId="{2E6DC8D6-AAD2-4D1E-A39E-2918AC95A030}" destId="{D7BC9C6C-53FC-49AC-A65F-D1AD90BA9B89}" srcOrd="0" destOrd="0" presId="urn:microsoft.com/office/officeart/2005/8/layout/list1"/>
    <dgm:cxn modelId="{6D93089A-22F8-4002-A953-94C6A6EEF11B}" type="presOf" srcId="{B873F0A0-DA62-4DDA-8732-3886719A9ECC}" destId="{3D89D3D1-90FA-4B2E-912C-E079B67CD09D}" srcOrd="1" destOrd="0" presId="urn:microsoft.com/office/officeart/2005/8/layout/list1"/>
    <dgm:cxn modelId="{1E0D6D31-5BAF-457C-AE16-6909CC1DAAF0}" type="presOf" srcId="{B873F0A0-DA62-4DDA-8732-3886719A9ECC}" destId="{D5864B48-2112-40D5-B4C7-5D84D1D3FE52}" srcOrd="0" destOrd="0" presId="urn:microsoft.com/office/officeart/2005/8/layout/list1"/>
    <dgm:cxn modelId="{150EA637-3BA3-4652-9627-7B2068A4D3CC}" type="presOf" srcId="{433D9D2C-53BA-4E92-B9F7-7895F0D27AB7}" destId="{AD5950FF-BAE0-484F-A171-4603BEFEBC64}" srcOrd="1" destOrd="0" presId="urn:microsoft.com/office/officeart/2005/8/layout/list1"/>
    <dgm:cxn modelId="{3DEB4F31-C482-47A8-BB2D-017A8E9EF2E7}" srcId="{2E6DC8D6-AAD2-4D1E-A39E-2918AC95A030}" destId="{433D9D2C-53BA-4E92-B9F7-7895F0D27AB7}" srcOrd="1" destOrd="0" parTransId="{662D937C-4EB5-417F-9D6A-2F9DDD2F3590}" sibTransId="{65E64AB3-06D7-4C92-AC00-28B86115D747}"/>
    <dgm:cxn modelId="{1385496C-5097-4A64-AD10-5B1FF8DD3D10}" type="presParOf" srcId="{D7BC9C6C-53FC-49AC-A65F-D1AD90BA9B89}" destId="{664089BB-02A4-4ADF-9D77-FC9A18D3020C}" srcOrd="0" destOrd="0" presId="urn:microsoft.com/office/officeart/2005/8/layout/list1"/>
    <dgm:cxn modelId="{CC06191F-58F6-4316-A704-EFFDE4715580}" type="presParOf" srcId="{664089BB-02A4-4ADF-9D77-FC9A18D3020C}" destId="{D5864B48-2112-40D5-B4C7-5D84D1D3FE52}" srcOrd="0" destOrd="0" presId="urn:microsoft.com/office/officeart/2005/8/layout/list1"/>
    <dgm:cxn modelId="{01B343CF-E169-46C6-8DF7-8773DB141AB5}" type="presParOf" srcId="{664089BB-02A4-4ADF-9D77-FC9A18D3020C}" destId="{3D89D3D1-90FA-4B2E-912C-E079B67CD09D}" srcOrd="1" destOrd="0" presId="urn:microsoft.com/office/officeart/2005/8/layout/list1"/>
    <dgm:cxn modelId="{522033A4-F241-4DA2-968E-1D9A907D0C8D}" type="presParOf" srcId="{D7BC9C6C-53FC-49AC-A65F-D1AD90BA9B89}" destId="{AFA17B4D-B5C0-4C5A-A116-D64503D35F1C}" srcOrd="1" destOrd="0" presId="urn:microsoft.com/office/officeart/2005/8/layout/list1"/>
    <dgm:cxn modelId="{D80A31B1-34A8-415A-A8D7-0DEC12A85385}" type="presParOf" srcId="{D7BC9C6C-53FC-49AC-A65F-D1AD90BA9B89}" destId="{47000992-0948-47DF-9B13-725B299EB933}" srcOrd="2" destOrd="0" presId="urn:microsoft.com/office/officeart/2005/8/layout/list1"/>
    <dgm:cxn modelId="{CF0BD5C1-EE03-42BA-8A7B-1BE870479A7A}" type="presParOf" srcId="{D7BC9C6C-53FC-49AC-A65F-D1AD90BA9B89}" destId="{543F879F-FC00-475F-82D5-C3D614D8B12A}" srcOrd="3" destOrd="0" presId="urn:microsoft.com/office/officeart/2005/8/layout/list1"/>
    <dgm:cxn modelId="{1DC36F44-ED1A-4BE2-B767-4151DCFE8A76}" type="presParOf" srcId="{D7BC9C6C-53FC-49AC-A65F-D1AD90BA9B89}" destId="{FA4B64EC-4640-446E-8273-C657CD1BC4C5}" srcOrd="4" destOrd="0" presId="urn:microsoft.com/office/officeart/2005/8/layout/list1"/>
    <dgm:cxn modelId="{9E7A80D6-8699-4874-AD88-9D61BF368AE6}" type="presParOf" srcId="{FA4B64EC-4640-446E-8273-C657CD1BC4C5}" destId="{3A2C50EC-7B39-4AEE-B83C-9A5934232912}" srcOrd="0" destOrd="0" presId="urn:microsoft.com/office/officeart/2005/8/layout/list1"/>
    <dgm:cxn modelId="{7BB8594E-6364-4C1D-8176-83DEB57D9971}" type="presParOf" srcId="{FA4B64EC-4640-446E-8273-C657CD1BC4C5}" destId="{AD5950FF-BAE0-484F-A171-4603BEFEBC64}" srcOrd="1" destOrd="0" presId="urn:microsoft.com/office/officeart/2005/8/layout/list1"/>
    <dgm:cxn modelId="{329F8B65-2361-4A5C-9593-46879068EE7A}" type="presParOf" srcId="{D7BC9C6C-53FC-49AC-A65F-D1AD90BA9B89}" destId="{0A3C6FD5-A7B8-4012-B228-8BDD5FE96788}" srcOrd="5" destOrd="0" presId="urn:microsoft.com/office/officeart/2005/8/layout/list1"/>
    <dgm:cxn modelId="{944D3423-8743-41D3-BE7E-37117D455EA9}" type="presParOf" srcId="{D7BC9C6C-53FC-49AC-A65F-D1AD90BA9B89}" destId="{2B0CCA52-2BCD-47DB-B312-B82F597CD9C3}" srcOrd="6" destOrd="0" presId="urn:microsoft.com/office/officeart/2005/8/layout/list1"/>
    <dgm:cxn modelId="{C1B20F1A-35D7-462F-996F-99FF3170955A}" type="presParOf" srcId="{D7BC9C6C-53FC-49AC-A65F-D1AD90BA9B89}" destId="{D8F5733D-6CB7-4AC9-9C92-F9382EB879E1}" srcOrd="7" destOrd="0" presId="urn:microsoft.com/office/officeart/2005/8/layout/list1"/>
    <dgm:cxn modelId="{532C9A9F-4AAE-4A44-8B3F-1C1F361E530F}" type="presParOf" srcId="{D7BC9C6C-53FC-49AC-A65F-D1AD90BA9B89}" destId="{BE9EA9BC-7D46-4004-84AF-DF467BB05373}" srcOrd="8" destOrd="0" presId="urn:microsoft.com/office/officeart/2005/8/layout/list1"/>
    <dgm:cxn modelId="{8773B52B-49E6-4477-BE5C-86D6C97602CD}" type="presParOf" srcId="{BE9EA9BC-7D46-4004-84AF-DF467BB05373}" destId="{78573102-EA75-475C-A839-1BDCBC7F4E92}" srcOrd="0" destOrd="0" presId="urn:microsoft.com/office/officeart/2005/8/layout/list1"/>
    <dgm:cxn modelId="{B86BA79B-F793-4D6E-BF92-434117CE5BD1}" type="presParOf" srcId="{BE9EA9BC-7D46-4004-84AF-DF467BB05373}" destId="{E406C2CC-4E9C-4350-839F-3A5A4DA8DC1C}" srcOrd="1" destOrd="0" presId="urn:microsoft.com/office/officeart/2005/8/layout/list1"/>
    <dgm:cxn modelId="{3532E4EF-8FB9-4B9E-8AB8-770019A26BF8}" type="presParOf" srcId="{D7BC9C6C-53FC-49AC-A65F-D1AD90BA9B89}" destId="{9293C278-8557-40A9-9159-41FB01476C6B}" srcOrd="9" destOrd="0" presId="urn:microsoft.com/office/officeart/2005/8/layout/list1"/>
    <dgm:cxn modelId="{E9FC32C3-1DAC-4714-ACBF-875A584A64E8}" type="presParOf" srcId="{D7BC9C6C-53FC-49AC-A65F-D1AD90BA9B89}" destId="{0902260E-8152-4E7E-86B9-8C734166046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00992-0948-47DF-9B13-725B299EB933}">
      <dsp:nvSpPr>
        <dsp:cNvPr id="0" name=""/>
        <dsp:cNvSpPr/>
      </dsp:nvSpPr>
      <dsp:spPr>
        <a:xfrm>
          <a:off x="0" y="310401"/>
          <a:ext cx="324036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9D3D1-90FA-4B2E-912C-E079B67CD09D}">
      <dsp:nvSpPr>
        <dsp:cNvPr id="0" name=""/>
        <dsp:cNvSpPr/>
      </dsp:nvSpPr>
      <dsp:spPr>
        <a:xfrm>
          <a:off x="162018" y="44721"/>
          <a:ext cx="2268252" cy="531360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5" tIns="0" rIns="857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Весела</a:t>
          </a:r>
          <a:endParaRPr lang="uk-UA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7957" y="70660"/>
        <a:ext cx="2216374" cy="479482"/>
      </dsp:txXfrm>
    </dsp:sp>
    <dsp:sp modelId="{2B0CCA52-2BCD-47DB-B312-B82F597CD9C3}">
      <dsp:nvSpPr>
        <dsp:cNvPr id="0" name=""/>
        <dsp:cNvSpPr/>
      </dsp:nvSpPr>
      <dsp:spPr>
        <a:xfrm>
          <a:off x="0" y="1113078"/>
          <a:ext cx="324036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950FF-BAE0-484F-A171-4603BEFEBC64}">
      <dsp:nvSpPr>
        <dsp:cNvPr id="0" name=""/>
        <dsp:cNvSpPr/>
      </dsp:nvSpPr>
      <dsp:spPr>
        <a:xfrm>
          <a:off x="162018" y="861201"/>
          <a:ext cx="2268252" cy="531360"/>
        </a:xfrm>
        <a:prstGeom prst="round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5" tIns="0" rIns="857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Повільна</a:t>
          </a:r>
          <a:endParaRPr lang="uk-UA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7957" y="887140"/>
        <a:ext cx="2216374" cy="479482"/>
      </dsp:txXfrm>
    </dsp:sp>
    <dsp:sp modelId="{0902260E-8152-4E7E-86B9-8C7341660460}">
      <dsp:nvSpPr>
        <dsp:cNvPr id="0" name=""/>
        <dsp:cNvSpPr/>
      </dsp:nvSpPr>
      <dsp:spPr>
        <a:xfrm>
          <a:off x="0" y="1943361"/>
          <a:ext cx="324036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06C2CC-4E9C-4350-839F-3A5A4DA8DC1C}">
      <dsp:nvSpPr>
        <dsp:cNvPr id="0" name=""/>
        <dsp:cNvSpPr/>
      </dsp:nvSpPr>
      <dsp:spPr>
        <a:xfrm>
          <a:off x="162018" y="1677681"/>
          <a:ext cx="2268252" cy="531360"/>
        </a:xfrm>
        <a:prstGeom prst="roundRect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5" tIns="0" rIns="857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Плавна</a:t>
          </a:r>
          <a:endParaRPr lang="uk-UA" sz="3600" kern="1200" dirty="0"/>
        </a:p>
      </dsp:txBody>
      <dsp:txXfrm>
        <a:off x="187957" y="1703620"/>
        <a:ext cx="2216374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00992-0948-47DF-9B13-725B299EB933}">
      <dsp:nvSpPr>
        <dsp:cNvPr id="0" name=""/>
        <dsp:cNvSpPr/>
      </dsp:nvSpPr>
      <dsp:spPr>
        <a:xfrm>
          <a:off x="0" y="249872"/>
          <a:ext cx="324036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9D3D1-90FA-4B2E-912C-E079B67CD09D}">
      <dsp:nvSpPr>
        <dsp:cNvPr id="0" name=""/>
        <dsp:cNvSpPr/>
      </dsp:nvSpPr>
      <dsp:spPr>
        <a:xfrm>
          <a:off x="162018" y="44721"/>
          <a:ext cx="2268252" cy="531360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5" tIns="0" rIns="857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Сумна</a:t>
          </a:r>
          <a:endParaRPr lang="uk-UA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7957" y="70660"/>
        <a:ext cx="2216374" cy="479482"/>
      </dsp:txXfrm>
    </dsp:sp>
    <dsp:sp modelId="{2B0CCA52-2BCD-47DB-B312-B82F597CD9C3}">
      <dsp:nvSpPr>
        <dsp:cNvPr id="0" name=""/>
        <dsp:cNvSpPr/>
      </dsp:nvSpPr>
      <dsp:spPr>
        <a:xfrm>
          <a:off x="0" y="1123184"/>
          <a:ext cx="324036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950FF-BAE0-484F-A171-4603BEFEBC64}">
      <dsp:nvSpPr>
        <dsp:cNvPr id="0" name=""/>
        <dsp:cNvSpPr/>
      </dsp:nvSpPr>
      <dsp:spPr>
        <a:xfrm>
          <a:off x="162018" y="861201"/>
          <a:ext cx="2268252" cy="53136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5" tIns="0" rIns="857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Швидка</a:t>
          </a:r>
          <a:endParaRPr lang="uk-UA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7957" y="887140"/>
        <a:ext cx="2216374" cy="479482"/>
      </dsp:txXfrm>
    </dsp:sp>
    <dsp:sp modelId="{0902260E-8152-4E7E-86B9-8C7341660460}">
      <dsp:nvSpPr>
        <dsp:cNvPr id="0" name=""/>
        <dsp:cNvSpPr/>
      </dsp:nvSpPr>
      <dsp:spPr>
        <a:xfrm>
          <a:off x="0" y="1943361"/>
          <a:ext cx="324036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06C2CC-4E9C-4350-839F-3A5A4DA8DC1C}">
      <dsp:nvSpPr>
        <dsp:cNvPr id="0" name=""/>
        <dsp:cNvSpPr/>
      </dsp:nvSpPr>
      <dsp:spPr>
        <a:xfrm>
          <a:off x="162018" y="1677681"/>
          <a:ext cx="2268252" cy="531360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5" tIns="0" rIns="857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Скачкова</a:t>
          </a:r>
          <a:endParaRPr lang="uk-UA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7957" y="1703620"/>
        <a:ext cx="2216374" cy="47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00992-0948-47DF-9B13-725B299EB933}">
      <dsp:nvSpPr>
        <dsp:cNvPr id="0" name=""/>
        <dsp:cNvSpPr/>
      </dsp:nvSpPr>
      <dsp:spPr>
        <a:xfrm>
          <a:off x="0" y="310401"/>
          <a:ext cx="324036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9D3D1-90FA-4B2E-912C-E079B67CD09D}">
      <dsp:nvSpPr>
        <dsp:cNvPr id="0" name=""/>
        <dsp:cNvSpPr/>
      </dsp:nvSpPr>
      <dsp:spPr>
        <a:xfrm>
          <a:off x="154265" y="44721"/>
          <a:ext cx="3085300" cy="531360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5" tIns="0" rIns="857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Танцювальна</a:t>
          </a:r>
          <a:endParaRPr lang="uk-UA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0204" y="70660"/>
        <a:ext cx="3033422" cy="479482"/>
      </dsp:txXfrm>
    </dsp:sp>
    <dsp:sp modelId="{2B0CCA52-2BCD-47DB-B312-B82F597CD9C3}">
      <dsp:nvSpPr>
        <dsp:cNvPr id="0" name=""/>
        <dsp:cNvSpPr/>
      </dsp:nvSpPr>
      <dsp:spPr>
        <a:xfrm>
          <a:off x="0" y="1123184"/>
          <a:ext cx="324036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950FF-BAE0-484F-A171-4603BEFEBC64}">
      <dsp:nvSpPr>
        <dsp:cNvPr id="0" name=""/>
        <dsp:cNvSpPr/>
      </dsp:nvSpPr>
      <dsp:spPr>
        <a:xfrm>
          <a:off x="162018" y="861201"/>
          <a:ext cx="2268252" cy="531360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5" tIns="0" rIns="857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Легка</a:t>
          </a:r>
          <a:endParaRPr lang="uk-UA" sz="3600" b="1" kern="120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7957" y="887140"/>
        <a:ext cx="2216374" cy="479482"/>
      </dsp:txXfrm>
    </dsp:sp>
    <dsp:sp modelId="{0902260E-8152-4E7E-86B9-8C7341660460}">
      <dsp:nvSpPr>
        <dsp:cNvPr id="0" name=""/>
        <dsp:cNvSpPr/>
      </dsp:nvSpPr>
      <dsp:spPr>
        <a:xfrm>
          <a:off x="0" y="1943361"/>
          <a:ext cx="324036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06C2CC-4E9C-4350-839F-3A5A4DA8DC1C}">
      <dsp:nvSpPr>
        <dsp:cNvPr id="0" name=""/>
        <dsp:cNvSpPr/>
      </dsp:nvSpPr>
      <dsp:spPr>
        <a:xfrm>
          <a:off x="162018" y="1677681"/>
          <a:ext cx="2268252" cy="531360"/>
        </a:xfrm>
        <a:prstGeom prst="roundRect">
          <a:avLst/>
        </a:prstGeom>
        <a:solidFill>
          <a:srgbClr val="F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5" tIns="0" rIns="857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Маршова</a:t>
          </a:r>
          <a:endParaRPr lang="uk-UA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7957" y="1703620"/>
        <a:ext cx="2216374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913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7996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6092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6750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9057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9485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6267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486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435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1855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751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0F309-CBE3-42C3-BAA2-73B4AB73714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3135E-D6FE-499C-A9CC-27050B1F21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092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5.png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7504" y="90708"/>
            <a:ext cx="8928992" cy="666936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608" y="-278115"/>
            <a:ext cx="10945216" cy="74070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62" y="1223876"/>
            <a:ext cx="5307150" cy="4640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692696"/>
            <a:ext cx="6480720" cy="6912767"/>
          </a:xfrm>
        </p:spPr>
        <p:txBody>
          <a:bodyPr>
            <a:prstTxWarp prst="textArchUpPour">
              <a:avLst/>
            </a:prstTxWarp>
          </a:bodyPr>
          <a:lstStyle/>
          <a:p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 родинному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/>
            </a:r>
            <a:b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80303" y="3861048"/>
            <a:ext cx="4608512" cy="2664296"/>
          </a:xfrm>
          <a:prstGeom prst="rect">
            <a:avLst/>
          </a:prstGeom>
        </p:spPr>
        <p:txBody>
          <a:bodyPr wrap="none">
            <a:prstTxWarp prst="textArchDownPour">
              <a:avLst/>
            </a:prstTxWarp>
            <a:spAutoFit/>
          </a:bodyPr>
          <a:lstStyle/>
          <a:p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колі</a:t>
            </a:r>
            <a:endParaRPr lang="uk-UA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725240" y="6390736"/>
            <a:ext cx="1311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Новіков І.А.</a:t>
            </a:r>
          </a:p>
        </p:txBody>
      </p:sp>
    </p:spTree>
    <p:extLst>
      <p:ext uri="{BB962C8B-B14F-4D97-AF65-F5344CB8AC3E}">
        <p14:creationId xmlns:p14="http://schemas.microsoft.com/office/powerpoint/2010/main" val="2137777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840" y="1343981"/>
            <a:ext cx="6791940" cy="545948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504" y="90708"/>
            <a:ext cx="8928992" cy="666936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611560" y="424825"/>
            <a:ext cx="8166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err="1" smtClean="0">
                <a:latin typeface="Bookman Old Style" panose="02050604050505020204" pitchFamily="18" charset="0"/>
              </a:rPr>
              <a:t>Продовжи</a:t>
            </a:r>
            <a:r>
              <a:rPr lang="uk-UA" sz="2400" b="1" dirty="0" smtClean="0">
                <a:latin typeface="Bookman Old Style" panose="02050604050505020204" pitchFamily="18" charset="0"/>
              </a:rPr>
              <a:t> речення добираючи потрібні слова?</a:t>
            </a:r>
            <a:endParaRPr lang="uk-UA" sz="2400" b="1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333" y="991291"/>
            <a:ext cx="50669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/>
              <a:t>Казковий палац має…</a:t>
            </a:r>
            <a:endParaRPr lang="uk-UA" sz="4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5332" y="1801567"/>
            <a:ext cx="151216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</a:rPr>
              <a:t>Стіни</a:t>
            </a:r>
            <a:endParaRPr lang="uk-UA" sz="3600" b="1" dirty="0">
              <a:solidFill>
                <a:srgbClr val="FFFF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32937" y="2417351"/>
            <a:ext cx="180020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Вікна</a:t>
            </a:r>
            <a:endParaRPr lang="uk-UA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1978" y="5949280"/>
            <a:ext cx="180020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Димар</a:t>
            </a:r>
            <a:endParaRPr lang="uk-UA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6853" y="3857698"/>
            <a:ext cx="151216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92D050"/>
                </a:solidFill>
              </a:rPr>
              <a:t>Дах</a:t>
            </a:r>
            <a:endParaRPr lang="uk-UA" sz="3600" b="1" dirty="0">
              <a:solidFill>
                <a:srgbClr val="92D05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43608" y="4869160"/>
            <a:ext cx="164298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C000"/>
                </a:solidFill>
              </a:rPr>
              <a:t>Вежі</a:t>
            </a:r>
            <a:endParaRPr lang="uk-UA" sz="3600" b="1" dirty="0">
              <a:solidFill>
                <a:srgbClr val="FFC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81715" y="3020208"/>
            <a:ext cx="180020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Сходи</a:t>
            </a:r>
            <a:endParaRPr lang="uk-UA" sz="3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90523" y="6354695"/>
            <a:ext cx="1311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Новіков І.А.</a:t>
            </a:r>
          </a:p>
        </p:txBody>
      </p:sp>
    </p:spTree>
    <p:extLst>
      <p:ext uri="{BB962C8B-B14F-4D97-AF65-F5344CB8AC3E}">
        <p14:creationId xmlns:p14="http://schemas.microsoft.com/office/powerpoint/2010/main" val="3417466646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840" y="1343981"/>
            <a:ext cx="6791940" cy="54594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65099" y="808565"/>
            <a:ext cx="7862512" cy="632909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504" y="90708"/>
            <a:ext cx="8928992" cy="666936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318271" y="346900"/>
            <a:ext cx="850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latin typeface="Bookman Old Style" panose="02050604050505020204" pitchFamily="18" charset="0"/>
              </a:rPr>
              <a:t>Що цікавого ти можеш розповісти про свій дім?</a:t>
            </a:r>
            <a:endParaRPr lang="uk-UA" sz="2400" b="1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271" y="750614"/>
            <a:ext cx="6762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/>
              <a:t>Що тобі найбільше в ньому подобається ?</a:t>
            </a:r>
            <a:endParaRPr lang="uk-UA" sz="28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5332" y="1801567"/>
            <a:ext cx="151216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</a:rPr>
              <a:t>Стіни</a:t>
            </a:r>
            <a:endParaRPr lang="uk-UA" sz="3600" b="1" dirty="0">
              <a:solidFill>
                <a:srgbClr val="FFFF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32937" y="2417351"/>
            <a:ext cx="180020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Вікна</a:t>
            </a:r>
            <a:endParaRPr lang="uk-UA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1978" y="5949280"/>
            <a:ext cx="180020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Димар</a:t>
            </a:r>
            <a:endParaRPr lang="uk-UA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6853" y="3857698"/>
            <a:ext cx="151216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92D050"/>
                </a:solidFill>
              </a:rPr>
              <a:t>Дах</a:t>
            </a:r>
            <a:endParaRPr lang="uk-UA" sz="3600" b="1" dirty="0">
              <a:solidFill>
                <a:srgbClr val="92D05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43608" y="4869160"/>
            <a:ext cx="164298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C000"/>
                </a:solidFill>
              </a:rPr>
              <a:t>Вежі</a:t>
            </a:r>
            <a:endParaRPr lang="uk-UA" sz="3600" b="1" dirty="0">
              <a:solidFill>
                <a:srgbClr val="FFC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81715" y="3020208"/>
            <a:ext cx="180020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Сходи</a:t>
            </a:r>
            <a:endParaRPr lang="uk-UA" sz="3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73524" y="6381328"/>
            <a:ext cx="1311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Новіков І.А.</a:t>
            </a:r>
          </a:p>
        </p:txBody>
      </p:sp>
    </p:spTree>
    <p:extLst>
      <p:ext uri="{BB962C8B-B14F-4D97-AF65-F5344CB8AC3E}">
        <p14:creationId xmlns:p14="http://schemas.microsoft.com/office/powerpoint/2010/main" val="1379498289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90708"/>
            <a:ext cx="8928992" cy="666936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49288"/>
            <a:ext cx="71539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b="1" dirty="0" smtClean="0"/>
              <a:t>Які почуття виникли у тебе під час прослуховування</a:t>
            </a:r>
          </a:p>
          <a:p>
            <a:pPr algn="ctr"/>
            <a:r>
              <a:rPr lang="uk-UA" sz="2400" b="1" dirty="0" smtClean="0"/>
              <a:t> </a:t>
            </a:r>
            <a:r>
              <a:rPr lang="uk-UA" sz="2400" b="1" dirty="0" err="1" smtClean="0"/>
              <a:t>цієх</a:t>
            </a:r>
            <a:r>
              <a:rPr lang="uk-UA" sz="2400" b="1" dirty="0" smtClean="0"/>
              <a:t> музики?  Хто її виконав?</a:t>
            </a:r>
            <a:endParaRPr lang="uk-UA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666483" y="1844824"/>
            <a:ext cx="51672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/>
              <a:t>Впіймайте в долоньки слова, </a:t>
            </a:r>
          </a:p>
          <a:p>
            <a:pPr algn="ctr"/>
            <a:r>
              <a:rPr lang="uk-UA" sz="2400" b="1" dirty="0" smtClean="0"/>
              <a:t>які характеризують «Дідусеву казку»</a:t>
            </a:r>
            <a:endParaRPr lang="uk-UA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844808" y="6647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080285"/>
            <a:ext cx="7153946" cy="62052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Впіймай в долоньки</a:t>
            </a:r>
            <a:endParaRPr lang="uk-UA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9" y="1556792"/>
            <a:ext cx="3255908" cy="2780928"/>
          </a:xfrm>
          <a:prstGeom prst="rect">
            <a:avLst/>
          </a:prstGeom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898333386"/>
              </p:ext>
            </p:extLst>
          </p:nvPr>
        </p:nvGraphicFramePr>
        <p:xfrm>
          <a:off x="899592" y="4149080"/>
          <a:ext cx="3240360" cy="2441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077345099"/>
              </p:ext>
            </p:extLst>
          </p:nvPr>
        </p:nvGraphicFramePr>
        <p:xfrm>
          <a:off x="3366927" y="3573016"/>
          <a:ext cx="3240360" cy="2441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280257061"/>
              </p:ext>
            </p:extLst>
          </p:nvPr>
        </p:nvGraphicFramePr>
        <p:xfrm>
          <a:off x="5652120" y="2845443"/>
          <a:ext cx="3240360" cy="2441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725240" y="6390736"/>
            <a:ext cx="1311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Новіков І.А.</a:t>
            </a:r>
          </a:p>
        </p:txBody>
      </p:sp>
    </p:spTree>
    <p:extLst>
      <p:ext uri="{BB962C8B-B14F-4D97-AF65-F5344CB8AC3E}">
        <p14:creationId xmlns:p14="http://schemas.microsoft.com/office/powerpoint/2010/main" val="370140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10" grpId="0">
        <p:bldAsOne/>
      </p:bldGraphic>
      <p:bldGraphic spid="9" grpId="0">
        <p:bldAsOne/>
      </p:bldGraphic>
      <p:bldGraphic spid="8" grpId="0">
        <p:bldAsOne/>
      </p:bldGraphic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92</Words>
  <Application>Microsoft Office PowerPoint</Application>
  <PresentationFormat>Экран (4:3)</PresentationFormat>
  <Paragraphs>36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У родинному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 родинному</dc:title>
  <dc:creator>Ваня-Хацкер</dc:creator>
  <cp:lastModifiedBy>админ</cp:lastModifiedBy>
  <cp:revision>39</cp:revision>
  <dcterms:created xsi:type="dcterms:W3CDTF">2019-04-11T15:23:44Z</dcterms:created>
  <dcterms:modified xsi:type="dcterms:W3CDTF">2021-04-06T13:47:17Z</dcterms:modified>
</cp:coreProperties>
</file>