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FE618-1A27-4E99-BA63-735F21F1787F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D6ED-687A-484F-9665-2A093B61F6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3916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FE618-1A27-4E99-BA63-735F21F1787F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D6ED-687A-484F-9665-2A093B61F6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582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FE618-1A27-4E99-BA63-735F21F1787F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D6ED-687A-484F-9665-2A093B61F6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4424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FE618-1A27-4E99-BA63-735F21F1787F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D6ED-687A-484F-9665-2A093B61F6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0348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FE618-1A27-4E99-BA63-735F21F1787F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D6ED-687A-484F-9665-2A093B61F6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91550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FE618-1A27-4E99-BA63-735F21F1787F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D6ED-687A-484F-9665-2A093B61F6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0970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FE618-1A27-4E99-BA63-735F21F1787F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D6ED-687A-484F-9665-2A093B61F6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3209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FE618-1A27-4E99-BA63-735F21F1787F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D6ED-687A-484F-9665-2A093B61F6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4616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FE618-1A27-4E99-BA63-735F21F1787F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D6ED-687A-484F-9665-2A093B61F6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982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FE618-1A27-4E99-BA63-735F21F1787F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D6ED-687A-484F-9665-2A093B61F6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2026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FE618-1A27-4E99-BA63-735F21F1787F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D6ED-687A-484F-9665-2A093B61F644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5948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FE618-1A27-4E99-BA63-735F21F1787F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D6ED-687A-484F-9665-2A093B61F6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29580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FE618-1A27-4E99-BA63-735F21F1787F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D6ED-687A-484F-9665-2A093B61F644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2139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FE618-1A27-4E99-BA63-735F21F1787F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D6ED-687A-484F-9665-2A093B61F6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461538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FE618-1A27-4E99-BA63-735F21F1787F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D6ED-687A-484F-9665-2A093B61F6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00648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FE618-1A27-4E99-BA63-735F21F1787F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D6ED-687A-484F-9665-2A093B61F6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9329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DFE618-1A27-4E99-BA63-735F21F1787F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09BD6ED-687A-484F-9665-2A093B61F6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44906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Угорські танці. </a:t>
            </a:r>
            <a:r>
              <a:rPr lang="uk-UA" dirty="0" err="1" smtClean="0"/>
              <a:t>Й.Брамс</a:t>
            </a:r>
            <a:r>
              <a:rPr lang="uk-UA" dirty="0" smtClean="0"/>
              <a:t>(слухання музики)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https://www.youtube.com/watch?v=WbNXDlQkBRQ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9371313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</TotalTime>
  <Words>9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Аспект</vt:lpstr>
      <vt:lpstr>Угорські танці. Й.Брамс(слухання музики)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Угорські танці. Й.Брамс(слухання музики)</dc:title>
  <dc:creator>HP</dc:creator>
  <cp:lastModifiedBy>HP</cp:lastModifiedBy>
  <cp:revision>1</cp:revision>
  <dcterms:created xsi:type="dcterms:W3CDTF">2021-04-05T10:05:54Z</dcterms:created>
  <dcterms:modified xsi:type="dcterms:W3CDTF">2021-04-05T10:07:29Z</dcterms:modified>
</cp:coreProperties>
</file>