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9089777C-D462-4BD3-9482-81DBC4FDB94F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4D94E349-A08F-43F3-8C38-392DD00CAC2D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2137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9777C-D462-4BD3-9482-81DBC4FDB94F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4E349-A08F-43F3-8C38-392DD00CAC2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47295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9777C-D462-4BD3-9482-81DBC4FDB94F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4E349-A08F-43F3-8C38-392DD00CAC2D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2274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9777C-D462-4BD3-9482-81DBC4FDB94F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4E349-A08F-43F3-8C38-392DD00CAC2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38566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9777C-D462-4BD3-9482-81DBC4FDB94F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4E349-A08F-43F3-8C38-392DD00CAC2D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2589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9777C-D462-4BD3-9482-81DBC4FDB94F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4E349-A08F-43F3-8C38-392DD00CAC2D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1281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9777C-D462-4BD3-9482-81DBC4FDB94F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4E349-A08F-43F3-8C38-392DD00CAC2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28563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9777C-D462-4BD3-9482-81DBC4FDB94F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4E349-A08F-43F3-8C38-392DD00CAC2D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7194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9777C-D462-4BD3-9482-81DBC4FDB94F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4E349-A08F-43F3-8C38-392DD00CAC2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84403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9777C-D462-4BD3-9482-81DBC4FDB94F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4E349-A08F-43F3-8C38-392DD00CAC2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38690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9777C-D462-4BD3-9482-81DBC4FDB94F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4E349-A08F-43F3-8C38-392DD00CAC2D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34418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9777C-D462-4BD3-9482-81DBC4FDB94F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4E349-A08F-43F3-8C38-392DD00CAC2D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2651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9777C-D462-4BD3-9482-81DBC4FDB94F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4E349-A08F-43F3-8C38-392DD00CAC2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433908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9777C-D462-4BD3-9482-81DBC4FDB94F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4E349-A08F-43F3-8C38-392DD00CAC2D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98586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9777C-D462-4BD3-9482-81DBC4FDB94F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4E349-A08F-43F3-8C38-392DD00CAC2D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86437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9777C-D462-4BD3-9482-81DBC4FDB94F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4E349-A08F-43F3-8C38-392DD00CAC2D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34921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9777C-D462-4BD3-9482-81DBC4FDB94F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4E349-A08F-43F3-8C38-392DD00CAC2D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0254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089777C-D462-4BD3-9482-81DBC4FDB94F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D94E349-A08F-43F3-8C38-392DD00CAC2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53576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Формування текстів у редакторі презентацій.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https://www.youtube.com/watch?v=462wFR4u3CY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155748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</TotalTime>
  <Words>9</Words>
  <Application>Microsoft Office PowerPoint</Application>
  <PresentationFormat>Широкоэкранный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4" baseType="lpstr">
      <vt:lpstr>Arial</vt:lpstr>
      <vt:lpstr>Garamond</vt:lpstr>
      <vt:lpstr>Натуральные материалы</vt:lpstr>
      <vt:lpstr>Формування текстів у редакторі презентацій.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Формування текстів у редакторі презентацій.</dc:title>
  <dc:creator>HP</dc:creator>
  <cp:lastModifiedBy>HP</cp:lastModifiedBy>
  <cp:revision>1</cp:revision>
  <dcterms:created xsi:type="dcterms:W3CDTF">2021-04-06T08:54:28Z</dcterms:created>
  <dcterms:modified xsi:type="dcterms:W3CDTF">2021-04-06T08:56:27Z</dcterms:modified>
</cp:coreProperties>
</file>