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7870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9364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488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2934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5601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7395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8847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1809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937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4705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3831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521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2550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9604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3725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4717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5129E-BE4F-4737-8E87-86F01FCBD024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B8E730B-396E-41AE-AA62-2A7AC7F288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1034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Об'єкти</a:t>
            </a:r>
            <a:r>
              <a:rPr lang="ru-RU" dirty="0"/>
              <a:t> слайда. Робота з </a:t>
            </a:r>
            <a:r>
              <a:rPr lang="ru-RU" dirty="0" err="1"/>
              <a:t>текстовими</a:t>
            </a:r>
            <a:r>
              <a:rPr lang="ru-RU" dirty="0"/>
              <a:t> </a:t>
            </a:r>
            <a:r>
              <a:rPr lang="ru-RU" dirty="0" err="1" smtClean="0"/>
              <a:t>об'єктами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https://www.youtube.com/watch?v=vAk8oZOlvw8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6481057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11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Об'єкти слайда. Робота з текстовими об'єктами.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Об'єкти слайда. Робота з текстовими об'єктами.</dc:title>
  <dc:creator>HP</dc:creator>
  <cp:lastModifiedBy>HP</cp:lastModifiedBy>
  <cp:revision>1</cp:revision>
  <dcterms:created xsi:type="dcterms:W3CDTF">2021-04-06T08:59:14Z</dcterms:created>
  <dcterms:modified xsi:type="dcterms:W3CDTF">2021-04-06T09:00:15Z</dcterms:modified>
</cp:coreProperties>
</file>