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9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DAA0E-A7BD-44E8-8EAD-289B19B33A7F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E6083B4-E3AE-4131-9B8C-2CBFF092EC7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7187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DAA0E-A7BD-44E8-8EAD-289B19B33A7F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083B4-E3AE-4131-9B8C-2CBFF092EC7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2812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DAA0E-A7BD-44E8-8EAD-289B19B33A7F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E6083B4-E3AE-4131-9B8C-2CBFF092EC7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178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DAA0E-A7BD-44E8-8EAD-289B19B33A7F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E6083B4-E3AE-4131-9B8C-2CBFF092EC7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1930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DAA0E-A7BD-44E8-8EAD-289B19B33A7F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E6083B4-E3AE-4131-9B8C-2CBFF092EC7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754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DAA0E-A7BD-44E8-8EAD-289B19B33A7F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083B4-E3AE-4131-9B8C-2CBFF092EC7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843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DAA0E-A7BD-44E8-8EAD-289B19B33A7F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083B4-E3AE-4131-9B8C-2CBFF092EC7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1627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DAA0E-A7BD-44E8-8EAD-289B19B33A7F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083B4-E3AE-4131-9B8C-2CBFF092EC7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364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DAA0E-A7BD-44E8-8EAD-289B19B33A7F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6083B4-E3AE-4131-9B8C-2CBFF092EC7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9760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DAA0E-A7BD-44E8-8EAD-289B19B33A7F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E6083B4-E3AE-4131-9B8C-2CBFF092EC7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1441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DAA0E-A7BD-44E8-8EAD-289B19B33A7F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E6083B4-E3AE-4131-9B8C-2CBFF092EC70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2233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DAA0E-A7BD-44E8-8EAD-289B19B33A7F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6083B4-E3AE-4131-9B8C-2CBFF092EC7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2590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DAA0E-A7BD-44E8-8EAD-289B19B33A7F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6083B4-E3AE-4131-9B8C-2CBFF092EC70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2076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DAA0E-A7BD-44E8-8EAD-289B19B33A7F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6083B4-E3AE-4131-9B8C-2CBFF092EC7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5770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DAA0E-A7BD-44E8-8EAD-289B19B33A7F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083B4-E3AE-4131-9B8C-2CBFF092EC7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37723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DAA0E-A7BD-44E8-8EAD-289B19B33A7F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083B4-E3AE-4131-9B8C-2CBFF092EC7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9298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DAA0E-A7BD-44E8-8EAD-289B19B33A7F}" type="datetimeFigureOut">
              <a:rPr lang="uk-UA" smtClean="0"/>
              <a:t>02.04.2021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E6083B4-E3AE-4131-9B8C-2CBFF092EC7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754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9954" y="2514598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785056" y="4777379"/>
            <a:ext cx="9925194" cy="1126283"/>
          </a:xfrm>
        </p:spPr>
        <p:txBody>
          <a:bodyPr>
            <a:normAutofit/>
          </a:bodyPr>
          <a:lstStyle/>
          <a:p>
            <a:r>
              <a:rPr lang="en-US" sz="2000" dirty="0"/>
              <a:t>https://youtu.be/VAYPJcetoNE?list=PL3GRKgpbH1S68CDX4b49awLVIzpM_g4qF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632615590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Пасмо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Перейдіть за посиланням та перегляньте відео</dc:title>
  <dc:creator>User</dc:creator>
  <cp:lastModifiedBy>User</cp:lastModifiedBy>
  <cp:revision>1</cp:revision>
  <dcterms:created xsi:type="dcterms:W3CDTF">2021-04-02T06:36:17Z</dcterms:created>
  <dcterms:modified xsi:type="dcterms:W3CDTF">2021-04-02T06:47:15Z</dcterms:modified>
</cp:coreProperties>
</file>