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88910-B990-4E27-BC81-6F62633006D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080BD99-7B23-4144-8D2F-1745CB6825C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7851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88910-B990-4E27-BC81-6F62633006D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0BD99-7B23-4144-8D2F-1745CB6825C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35357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88910-B990-4E27-BC81-6F62633006D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080BD99-7B23-4144-8D2F-1745CB6825C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0650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88910-B990-4E27-BC81-6F62633006D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080BD99-7B23-4144-8D2F-1745CB6825C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9398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88910-B990-4E27-BC81-6F62633006D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080BD99-7B23-4144-8D2F-1745CB6825C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70027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88910-B990-4E27-BC81-6F62633006D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0BD99-7B23-4144-8D2F-1745CB6825C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04035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88910-B990-4E27-BC81-6F62633006D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0BD99-7B23-4144-8D2F-1745CB6825C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7924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88910-B990-4E27-BC81-6F62633006D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0BD99-7B23-4144-8D2F-1745CB6825C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5592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88910-B990-4E27-BC81-6F62633006D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080BD99-7B23-4144-8D2F-1745CB6825C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31120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88910-B990-4E27-BC81-6F62633006D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080BD99-7B23-4144-8D2F-1745CB6825C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86580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88910-B990-4E27-BC81-6F62633006D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080BD99-7B23-4144-8D2F-1745CB6825C1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33685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88910-B990-4E27-BC81-6F62633006D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080BD99-7B23-4144-8D2F-1745CB6825C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384584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88910-B990-4E27-BC81-6F62633006D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080BD99-7B23-4144-8D2F-1745CB6825C1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36325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88910-B990-4E27-BC81-6F62633006D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080BD99-7B23-4144-8D2F-1745CB6825C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82399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88910-B990-4E27-BC81-6F62633006D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0BD99-7B23-4144-8D2F-1745CB6825C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67409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88910-B990-4E27-BC81-6F62633006D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0BD99-7B23-4144-8D2F-1745CB6825C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95319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88910-B990-4E27-BC81-6F62633006D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080BD99-7B23-4144-8D2F-1745CB6825C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28516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Перейдіть за </a:t>
            </a:r>
            <a:r>
              <a:rPr lang="ru-RU" dirty="0" err="1" smtClean="0"/>
              <a:t>посиланням</a:t>
            </a:r>
            <a:r>
              <a:rPr lang="ru-RU" dirty="0" smtClean="0"/>
              <a:t> та </a:t>
            </a:r>
            <a:r>
              <a:rPr lang="ru-RU" dirty="0" err="1" smtClean="0"/>
              <a:t>перегляньте</a:t>
            </a:r>
            <a:r>
              <a:rPr lang="ru-RU" dirty="0" smtClean="0"/>
              <a:t> </a:t>
            </a:r>
            <a:r>
              <a:rPr lang="ru-RU" dirty="0" err="1" smtClean="0"/>
              <a:t>відео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https://youtu.be/-MQeAYFIWz4?list=PL3GRKgpbH1S68CDX4b49awLVIzpM_g4qF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3454190062"/>
      </p:ext>
    </p:extLst>
  </p:cSld>
  <p:clrMapOvr>
    <a:masterClrMapping/>
  </p:clrMapOvr>
</p:sld>
</file>

<file path=ppt/theme/theme1.xml><?xml version="1.0" encoding="utf-8"?>
<a:theme xmlns:a="http://schemas.openxmlformats.org/drawingml/2006/main" name="Пасмо">
  <a:themeElements>
    <a:clrScheme name="Пасмо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Пасмо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смо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</TotalTime>
  <Words>11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Пасмо</vt:lpstr>
      <vt:lpstr>Перейдіть за посиланням та перегляньте відео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Перейдіть за посиланням та перегляньте відео</dc:title>
  <dc:creator>Natalia Oros</dc:creator>
  <cp:lastModifiedBy>Natalia Oros</cp:lastModifiedBy>
  <cp:revision>2</cp:revision>
  <dcterms:created xsi:type="dcterms:W3CDTF">2021-04-07T08:33:54Z</dcterms:created>
  <dcterms:modified xsi:type="dcterms:W3CDTF">2021-04-07T08:40:28Z</dcterms:modified>
</cp:coreProperties>
</file>