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F8145-6CCF-4936-98AC-C428145A5608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AB014367-DFE5-4CD7-95C0-E22E7553F54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77241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F8145-6CCF-4936-98AC-C428145A5608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14367-DFE5-4CD7-95C0-E22E7553F54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5538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F8145-6CCF-4936-98AC-C428145A5608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B014367-DFE5-4CD7-95C0-E22E7553F54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693119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F8145-6CCF-4936-98AC-C428145A5608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B014367-DFE5-4CD7-95C0-E22E7553F54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78742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F8145-6CCF-4936-98AC-C428145A5608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B014367-DFE5-4CD7-95C0-E22E7553F54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35155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F8145-6CCF-4936-98AC-C428145A5608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14367-DFE5-4CD7-95C0-E22E7553F54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23723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F8145-6CCF-4936-98AC-C428145A5608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14367-DFE5-4CD7-95C0-E22E7553F54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15670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F8145-6CCF-4936-98AC-C428145A5608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14367-DFE5-4CD7-95C0-E22E7553F54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311694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F8145-6CCF-4936-98AC-C428145A5608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B014367-DFE5-4CD7-95C0-E22E7553F54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022130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F8145-6CCF-4936-98AC-C428145A5608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B014367-DFE5-4CD7-95C0-E22E7553F54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30257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F8145-6CCF-4936-98AC-C428145A5608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B014367-DFE5-4CD7-95C0-E22E7553F546}" type="slidenum">
              <a:rPr lang="uk-UA" smtClean="0"/>
              <a:t>‹№›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51836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F8145-6CCF-4936-98AC-C428145A5608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B014367-DFE5-4CD7-95C0-E22E7553F54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040815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F8145-6CCF-4936-98AC-C428145A5608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B014367-DFE5-4CD7-95C0-E22E7553F546}" type="slidenum">
              <a:rPr lang="uk-UA" smtClean="0"/>
              <a:t>‹№›</a:t>
            </a:fld>
            <a:endParaRPr lang="uk-U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930419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F8145-6CCF-4936-98AC-C428145A5608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B014367-DFE5-4CD7-95C0-E22E7553F54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343841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F8145-6CCF-4936-98AC-C428145A5608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14367-DFE5-4CD7-95C0-E22E7553F54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315650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F8145-6CCF-4936-98AC-C428145A5608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14367-DFE5-4CD7-95C0-E22E7553F54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02055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6F8145-6CCF-4936-98AC-C428145A5608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AB014367-DFE5-4CD7-95C0-E22E7553F54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91660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Перейдіть за </a:t>
            </a:r>
            <a:r>
              <a:rPr lang="ru-RU" dirty="0" err="1" smtClean="0"/>
              <a:t>посиланням</a:t>
            </a:r>
            <a:r>
              <a:rPr lang="ru-RU" dirty="0" smtClean="0"/>
              <a:t> та </a:t>
            </a:r>
            <a:r>
              <a:rPr lang="ru-RU" dirty="0" err="1" smtClean="0"/>
              <a:t>перегляньте</a:t>
            </a:r>
            <a:r>
              <a:rPr lang="ru-RU" dirty="0" smtClean="0"/>
              <a:t> </a:t>
            </a:r>
            <a:r>
              <a:rPr lang="ru-RU" dirty="0" err="1" smtClean="0"/>
              <a:t>відео</a:t>
            </a:r>
            <a:endParaRPr lang="uk-UA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https://youtu.be/cUsmTfVh0X0?list=PL3GRKgpbH1S68CDX4b49awLVIzpM_g4qF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90005227"/>
      </p:ext>
    </p:extLst>
  </p:cSld>
  <p:clrMapOvr>
    <a:masterClrMapping/>
  </p:clrMapOvr>
</p:sld>
</file>

<file path=ppt/theme/theme1.xml><?xml version="1.0" encoding="utf-8"?>
<a:theme xmlns:a="http://schemas.openxmlformats.org/drawingml/2006/main" name="Пасмо">
  <a:themeElements>
    <a:clrScheme name="Пасмо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Пасмо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асмо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</TotalTime>
  <Words>9</Words>
  <Application>Microsoft Office PowerPoint</Application>
  <PresentationFormat>Широкий екран</PresentationFormat>
  <Paragraphs>2</Paragraphs>
  <Slides>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Пасмо</vt:lpstr>
      <vt:lpstr>Перейдіть за посиланням та перегляньте відео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Перейдіть за посиланням та перегляньте відео</dc:title>
  <dc:creator>Natalia Oros</dc:creator>
  <cp:lastModifiedBy>Natalia Oros</cp:lastModifiedBy>
  <cp:revision>1</cp:revision>
  <dcterms:created xsi:type="dcterms:W3CDTF">2021-04-07T08:37:19Z</dcterms:created>
  <dcterms:modified xsi:type="dcterms:W3CDTF">2021-04-07T08:40:11Z</dcterms:modified>
</cp:coreProperties>
</file>