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5007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239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913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753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210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390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19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664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40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541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4845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5773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4220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7493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493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8575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651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ADBBCEB-879D-4FDD-AB00-D39303E5FEC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3C434FD-38F9-4A7E-BCF9-35B527B845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77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https://youtu.be/FtXFfGYoCR4?list=PL3GRKgpbH1S6H7p_uhQZYW_CT-VceLCQH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25744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2021-04-02T07:03:06Z</dcterms:created>
  <dcterms:modified xsi:type="dcterms:W3CDTF">2021-04-02T07:09:07Z</dcterms:modified>
</cp:coreProperties>
</file>