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2226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171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3090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145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712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7490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5124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56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35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545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34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319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544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038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8456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2037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012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113316A-36C0-47F2-BC12-ED10D4B9B1C3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AFD527D-4C92-469F-8384-D6A05B1A10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84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Перейдіть</a:t>
            </a:r>
            <a:r>
              <a:rPr lang="ru-RU" dirty="0" smtClean="0"/>
              <a:t> за </a:t>
            </a:r>
            <a:r>
              <a:rPr lang="ru-RU" dirty="0" err="1" smtClean="0"/>
              <a:t>посиланням</a:t>
            </a:r>
            <a:r>
              <a:rPr lang="ru-RU" dirty="0" smtClean="0"/>
              <a:t> та </a:t>
            </a:r>
            <a:r>
              <a:rPr lang="ru-RU" dirty="0" err="1" smtClean="0"/>
              <a:t>перегляньте</a:t>
            </a:r>
            <a:r>
              <a:rPr lang="ru-RU" dirty="0" smtClean="0"/>
              <a:t> </a:t>
            </a:r>
            <a:r>
              <a:rPr lang="ru-RU" dirty="0" err="1" smtClean="0"/>
              <a:t>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https://youtu.be/AM8cAYGuAtM?list=PL3GRKgpbH1S6H7p_uhQZYW_CT-VceLCQH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905142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1</cp:revision>
  <dcterms:created xsi:type="dcterms:W3CDTF">2021-04-07T08:43:18Z</dcterms:created>
  <dcterms:modified xsi:type="dcterms:W3CDTF">2021-04-07T08:48:13Z</dcterms:modified>
</cp:coreProperties>
</file>