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91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44BD534F-DB7E-457B-83A8-FFD7BE65B974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70270DBB-D793-4495-A6C3-C4B1E24441F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250334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D534F-DB7E-457B-83A8-FFD7BE65B974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70DBB-D793-4495-A6C3-C4B1E24441F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85803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D534F-DB7E-457B-83A8-FFD7BE65B974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70DBB-D793-4495-A6C3-C4B1E24441F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5940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D534F-DB7E-457B-83A8-FFD7BE65B974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70DBB-D793-4495-A6C3-C4B1E24441F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97393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D534F-DB7E-457B-83A8-FFD7BE65B974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70DBB-D793-4495-A6C3-C4B1E24441F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18614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D534F-DB7E-457B-83A8-FFD7BE65B974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70DBB-D793-4495-A6C3-C4B1E24441F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157138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D534F-DB7E-457B-83A8-FFD7BE65B974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70DBB-D793-4495-A6C3-C4B1E24441F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55934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D534F-DB7E-457B-83A8-FFD7BE65B974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70DBB-D793-4495-A6C3-C4B1E24441F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62384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D534F-DB7E-457B-83A8-FFD7BE65B974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70DBB-D793-4495-A6C3-C4B1E24441F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954729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фотографі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D534F-DB7E-457B-83A8-FFD7BE65B974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70DBB-D793-4495-A6C3-C4B1E24441F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747908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D534F-DB7E-457B-83A8-FFD7BE65B974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70DBB-D793-4495-A6C3-C4B1E24441F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57063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D534F-DB7E-457B-83A8-FFD7BE65B974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70DBB-D793-4495-A6C3-C4B1E24441F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458874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D534F-DB7E-457B-83A8-FFD7BE65B974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70DBB-D793-4495-A6C3-C4B1E24441F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591105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D534F-DB7E-457B-83A8-FFD7BE65B974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70DBB-D793-4495-A6C3-C4B1E24441F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432366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 з малю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D534F-DB7E-457B-83A8-FFD7BE65B974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70DBB-D793-4495-A6C3-C4B1E24441F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523389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44BD534F-DB7E-457B-83A8-FFD7BE65B974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70DBB-D793-4495-A6C3-C4B1E24441F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787991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44BD534F-DB7E-457B-83A8-FFD7BE65B974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70DBB-D793-4495-A6C3-C4B1E24441F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34163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44BD534F-DB7E-457B-83A8-FFD7BE65B974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uk-UA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70270DBB-D793-4495-A6C3-C4B1E24441F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1480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err="1" smtClean="0"/>
              <a:t>Перейдіть</a:t>
            </a:r>
            <a:r>
              <a:rPr lang="ru-RU" dirty="0" smtClean="0"/>
              <a:t> за </a:t>
            </a:r>
            <a:r>
              <a:rPr lang="ru-RU" dirty="0" err="1" smtClean="0"/>
              <a:t>посиланням</a:t>
            </a:r>
            <a:r>
              <a:rPr lang="ru-RU" dirty="0" smtClean="0"/>
              <a:t> та </a:t>
            </a:r>
            <a:r>
              <a:rPr lang="ru-RU" dirty="0" err="1" smtClean="0"/>
              <a:t>перегляньте</a:t>
            </a:r>
            <a:r>
              <a:rPr lang="ru-RU" dirty="0" smtClean="0"/>
              <a:t> </a:t>
            </a:r>
            <a:r>
              <a:rPr lang="ru-RU" dirty="0" err="1" smtClean="0"/>
              <a:t>відео</a:t>
            </a:r>
            <a:endParaRPr lang="uk-UA" dirty="0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https://youtu.be/h_waZWHBMrs?list=PL3GRKgpbH1S6H7p_uhQZYW_CT-VceLCQH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62386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Зал засідань">
  <a:themeElements>
    <a:clrScheme name="Зал засідань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Зал засідань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Зал засідань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12</TotalTime>
  <Words>9</Words>
  <Application>Microsoft Office PowerPoint</Application>
  <PresentationFormat>Широкий екран</PresentationFormat>
  <Paragraphs>2</Paragraphs>
  <Slides>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Зал засідань</vt:lpstr>
      <vt:lpstr>Перейдіть за посиланням та перегляньте відео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Перейдіть за посиланням та перегляньте відео</dc:title>
  <dc:creator>Natalia Oros</dc:creator>
  <cp:lastModifiedBy>Natalia Oros</cp:lastModifiedBy>
  <cp:revision>2</cp:revision>
  <dcterms:created xsi:type="dcterms:W3CDTF">2021-04-07T08:48:46Z</dcterms:created>
  <dcterms:modified xsi:type="dcterms:W3CDTF">2021-04-07T09:01:01Z</dcterms:modified>
</cp:coreProperties>
</file>