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AF26AB3C-58B2-4DAE-8419-7AAE521EA235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4EBDD84-BF78-4B0C-947B-0028F8AA907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16254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6AB3C-58B2-4DAE-8419-7AAE521EA235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BDD84-BF78-4B0C-947B-0028F8AA907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68840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6AB3C-58B2-4DAE-8419-7AAE521EA235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BDD84-BF78-4B0C-947B-0028F8AA907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69947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6AB3C-58B2-4DAE-8419-7AAE521EA235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BDD84-BF78-4B0C-947B-0028F8AA907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37418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6AB3C-58B2-4DAE-8419-7AAE521EA235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BDD84-BF78-4B0C-947B-0028F8AA907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56500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6AB3C-58B2-4DAE-8419-7AAE521EA235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BDD84-BF78-4B0C-947B-0028F8AA907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67532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6AB3C-58B2-4DAE-8419-7AAE521EA235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BDD84-BF78-4B0C-947B-0028F8AA907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231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6AB3C-58B2-4DAE-8419-7AAE521EA235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BDD84-BF78-4B0C-947B-0028F8AA907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67871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6AB3C-58B2-4DAE-8419-7AAE521EA235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BDD84-BF78-4B0C-947B-0028F8AA907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25922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6AB3C-58B2-4DAE-8419-7AAE521EA235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BDD84-BF78-4B0C-947B-0028F8AA907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29244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6AB3C-58B2-4DAE-8419-7AAE521EA235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BDD84-BF78-4B0C-947B-0028F8AA907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439879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6AB3C-58B2-4DAE-8419-7AAE521EA235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BDD84-BF78-4B0C-947B-0028F8AA907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740358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6AB3C-58B2-4DAE-8419-7AAE521EA235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BDD84-BF78-4B0C-947B-0028F8AA907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759080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6AB3C-58B2-4DAE-8419-7AAE521EA235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BDD84-BF78-4B0C-947B-0028F8AA907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762423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 з малю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6AB3C-58B2-4DAE-8419-7AAE521EA235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BDD84-BF78-4B0C-947B-0028F8AA907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027659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AF26AB3C-58B2-4DAE-8419-7AAE521EA235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BDD84-BF78-4B0C-947B-0028F8AA907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910236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AF26AB3C-58B2-4DAE-8419-7AAE521EA235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BDD84-BF78-4B0C-947B-0028F8AA907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70692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AF26AB3C-58B2-4DAE-8419-7AAE521EA235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uk-UA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4EBDD84-BF78-4B0C-947B-0028F8AA907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86636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ceFk7YdMzEU?list=PL3GRKgpbH1S6H7p_uhQZYW_CT-VceLCQH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 smtClean="0"/>
              <a:t>Перейдіть</a:t>
            </a:r>
            <a:r>
              <a:rPr lang="ru-RU" dirty="0" smtClean="0"/>
              <a:t> за </a:t>
            </a:r>
            <a:r>
              <a:rPr lang="ru-RU" dirty="0" err="1" smtClean="0"/>
              <a:t>посиланням</a:t>
            </a:r>
            <a:r>
              <a:rPr lang="ru-RU" dirty="0" smtClean="0"/>
              <a:t> та </a:t>
            </a:r>
            <a:r>
              <a:rPr lang="ru-RU" dirty="0" err="1" smtClean="0"/>
              <a:t>перегляньте</a:t>
            </a:r>
            <a:r>
              <a:rPr lang="ru-RU" dirty="0" smtClean="0"/>
              <a:t> </a:t>
            </a:r>
            <a:r>
              <a:rPr lang="ru-RU" dirty="0" err="1" smtClean="0"/>
              <a:t>відео</a:t>
            </a:r>
            <a:endParaRPr lang="uk-UA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https://youtu.be/ceFk7YdMzEU?list=PL3GRKgpbH1S6H7p_uhQZYW_CT-VceLCQH</a:t>
            </a:r>
            <a:endParaRPr lang="uk-UA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68707313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Зал засідань">
  <a:themeElements>
    <a:clrScheme name="Зал засідань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Зал засідань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Зал засідань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</TotalTime>
  <Words>9</Words>
  <Application>Microsoft Office PowerPoint</Application>
  <PresentationFormat>Широкий екран</PresentationFormat>
  <Paragraphs>2</Paragraphs>
  <Slides>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Зал засідань</vt:lpstr>
      <vt:lpstr>Перейдіть за посиланням та перегляньте відео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Перейдіть за посиланням та перегляньте відео</dc:title>
  <dc:creator>Natalia Oros</dc:creator>
  <cp:lastModifiedBy>Natalia Oros</cp:lastModifiedBy>
  <cp:revision>1</cp:revision>
  <dcterms:created xsi:type="dcterms:W3CDTF">2021-04-07T08:59:07Z</dcterms:created>
  <dcterms:modified xsi:type="dcterms:W3CDTF">2021-04-07T09:00:14Z</dcterms:modified>
</cp:coreProperties>
</file>