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360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088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229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022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372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451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2717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830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785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587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9863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4991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7891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981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7780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1146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858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142D189-417E-4EC4-8EF2-A7F8ED23B2D4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B986071-75FB-4BD4-8699-FD42B7D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935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https://youtu.be/UIwOmcNaLKQ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27187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2</cp:revision>
  <dcterms:created xsi:type="dcterms:W3CDTF">2021-04-02T06:52:33Z</dcterms:created>
  <dcterms:modified xsi:type="dcterms:W3CDTF">2021-04-02T07:09:01Z</dcterms:modified>
</cp:coreProperties>
</file>