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8" r:id="rId2"/>
    <p:sldId id="259" r:id="rId3"/>
    <p:sldId id="260" r:id="rId4"/>
    <p:sldId id="257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876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698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1664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9325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452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22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493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6134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3785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5935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7026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5684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6620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4702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7230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30438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2600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6C3C359-A86F-4FBC-B6B6-C506A73246F8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B632CCE-A4BE-4FDE-BFD1-4EECD56F9B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16755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5EAE6-1FBF-40C1-9728-D1EF7BD25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39984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  </a:t>
            </a:r>
            <a:r>
              <a:rPr lang="en-US" sz="6000" dirty="0"/>
              <a:t>At the hospital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9555E1D-B3FD-4551-9A91-BB1E56BB45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61" y="1392702"/>
            <a:ext cx="11002297" cy="4919608"/>
          </a:xfrm>
        </p:spPr>
      </p:pic>
    </p:spTree>
    <p:extLst>
      <p:ext uri="{BB962C8B-B14F-4D97-AF65-F5344CB8AC3E}">
        <p14:creationId xmlns:p14="http://schemas.microsoft.com/office/powerpoint/2010/main" val="185839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2863FF-1DE6-4430-9740-ACEBE1252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96949"/>
            <a:ext cx="9404723" cy="6499274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Learn new words </a:t>
            </a:r>
            <a:r>
              <a:rPr lang="en-US" dirty="0"/>
              <a:t/>
            </a:r>
            <a:br>
              <a:rPr lang="en-US" dirty="0"/>
            </a:br>
            <a:r>
              <a:rPr lang="en-US" sz="2800" dirty="0"/>
              <a:t>Go right-</a:t>
            </a:r>
            <a:r>
              <a:rPr lang="uk-UA" sz="2800" b="1" i="1" dirty="0"/>
              <a:t>ідіть прямо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I’ll see-</a:t>
            </a:r>
            <a:r>
              <a:rPr lang="uk-UA" sz="2800" dirty="0"/>
              <a:t> </a:t>
            </a:r>
            <a:r>
              <a:rPr lang="uk-UA" sz="2800" b="1" dirty="0"/>
              <a:t>побачимося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let’s go in quietly-</a:t>
            </a:r>
            <a:r>
              <a:rPr lang="uk-UA" sz="2800" dirty="0"/>
              <a:t> </a:t>
            </a:r>
            <a:r>
              <a:rPr lang="uk-UA" sz="2800" b="1" dirty="0" err="1"/>
              <a:t>давай</a:t>
            </a:r>
            <a:r>
              <a:rPr lang="uk-UA" sz="2800" b="1" dirty="0"/>
              <a:t> зайдемо тихо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I got a text message-</a:t>
            </a:r>
            <a:r>
              <a:rPr lang="uk-UA" sz="2800" dirty="0"/>
              <a:t> </a:t>
            </a:r>
            <a:r>
              <a:rPr lang="uk-UA" sz="2800" b="1" dirty="0"/>
              <a:t>Я отримав повідомлення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Someone played a trick on us-</a:t>
            </a:r>
            <a:r>
              <a:rPr lang="uk-UA" sz="2800" dirty="0"/>
              <a:t> </a:t>
            </a:r>
            <a:r>
              <a:rPr lang="uk-UA" sz="2800" b="1" dirty="0"/>
              <a:t>Хтось жартує з нами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Leave us alone-</a:t>
            </a:r>
            <a:r>
              <a:rPr lang="uk-UA" sz="2800" dirty="0"/>
              <a:t> </a:t>
            </a:r>
            <a:r>
              <a:rPr lang="uk-UA" sz="2800" b="1" dirty="0"/>
              <a:t>Залиште нас самих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I want –</a:t>
            </a:r>
            <a:r>
              <a:rPr lang="uk-UA" sz="2800" dirty="0"/>
              <a:t> </a:t>
            </a:r>
            <a:r>
              <a:rPr lang="uk-UA" sz="2800" b="1" dirty="0"/>
              <a:t>Я хочу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The book is ours-</a:t>
            </a:r>
            <a:r>
              <a:rPr lang="uk-UA" sz="2800" dirty="0"/>
              <a:t> </a:t>
            </a:r>
            <a:r>
              <a:rPr lang="uk-UA" sz="2800" b="1" dirty="0"/>
              <a:t>Книга наша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We found-</a:t>
            </a:r>
            <a:r>
              <a:rPr lang="uk-UA" sz="2800" dirty="0"/>
              <a:t> </a:t>
            </a:r>
            <a:r>
              <a:rPr lang="uk-UA" sz="2800" b="1" dirty="0"/>
              <a:t>Ми знайшли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need</a:t>
            </a:r>
            <a:r>
              <a:rPr lang="uk-UA" sz="2800" dirty="0"/>
              <a:t> </a:t>
            </a:r>
            <a:r>
              <a:rPr lang="en-US" sz="2800" dirty="0"/>
              <a:t>an injection</a:t>
            </a:r>
            <a:r>
              <a:rPr lang="uk-UA" sz="2800" dirty="0"/>
              <a:t>- </a:t>
            </a:r>
            <a:r>
              <a:rPr lang="uk-UA" sz="2800" b="1" dirty="0"/>
              <a:t>потрібна </a:t>
            </a:r>
            <a:r>
              <a:rPr lang="uk-UA" sz="2800" b="1" dirty="0" err="1"/>
              <a:t>ін</a:t>
            </a:r>
            <a:r>
              <a:rPr lang="en-US" sz="2800" b="1" dirty="0"/>
              <a:t>’</a:t>
            </a:r>
            <a:r>
              <a:rPr lang="uk-UA" sz="2800" b="1" dirty="0" err="1"/>
              <a:t>єкція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Just lie down on the bed-</a:t>
            </a:r>
            <a:r>
              <a:rPr lang="uk-UA" sz="2800" dirty="0"/>
              <a:t> </a:t>
            </a:r>
            <a:r>
              <a:rPr lang="uk-UA" sz="2800" b="1" dirty="0"/>
              <a:t>Тільки ляжте на ліжко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We have to go now-</a:t>
            </a:r>
            <a:r>
              <a:rPr lang="uk-UA" sz="2800" dirty="0"/>
              <a:t> </a:t>
            </a:r>
            <a:r>
              <a:rPr lang="uk-UA" sz="2800" b="1" dirty="0"/>
              <a:t>Нам потрібно йти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Hope you get better soon!-</a:t>
            </a:r>
            <a:r>
              <a:rPr lang="uk-UA" sz="2800" dirty="0"/>
              <a:t> </a:t>
            </a:r>
            <a:r>
              <a:rPr lang="uk-UA" sz="2800" b="1" dirty="0"/>
              <a:t>Сподіваюсь, тобі стане краще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3412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3D6FA75-2670-4BEE-8199-B7FCF235B5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" t="4388" r="3588"/>
          <a:stretch/>
        </p:blipFill>
        <p:spPr>
          <a:xfrm>
            <a:off x="647114" y="393895"/>
            <a:ext cx="9580098" cy="5854504"/>
          </a:xfrm>
        </p:spPr>
      </p:pic>
    </p:spTree>
    <p:extLst>
      <p:ext uri="{BB962C8B-B14F-4D97-AF65-F5344CB8AC3E}">
        <p14:creationId xmlns:p14="http://schemas.microsoft.com/office/powerpoint/2010/main" val="2838493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E8023E-7181-4591-9FED-6981CC9AC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3894" y="182880"/>
            <a:ext cx="10016197" cy="64008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Put the verbs into the PAST SIMPLE TENSE</a:t>
            </a:r>
            <a:br>
              <a:rPr lang="en-US" sz="4000" dirty="0"/>
            </a:br>
            <a:r>
              <a:rPr lang="en-US" sz="4000" dirty="0"/>
              <a:t>to be-                                  to wash-</a:t>
            </a:r>
            <a:br>
              <a:rPr lang="en-US" sz="4000" dirty="0"/>
            </a:br>
            <a:r>
              <a:rPr lang="en-US" sz="4000" dirty="0"/>
              <a:t>to go-                                  to watch-</a:t>
            </a:r>
            <a:br>
              <a:rPr lang="en-US" sz="4000" dirty="0"/>
            </a:br>
            <a:r>
              <a:rPr lang="en-US" sz="4000" dirty="0"/>
              <a:t>to wake up-                        to look-</a:t>
            </a:r>
            <a:br>
              <a:rPr lang="en-US" sz="4000" dirty="0"/>
            </a:br>
            <a:r>
              <a:rPr lang="en-US" sz="4000" dirty="0"/>
              <a:t>to have-                              to land-</a:t>
            </a:r>
            <a:br>
              <a:rPr lang="en-US" sz="4000" dirty="0"/>
            </a:br>
            <a:r>
              <a:rPr lang="en-US" sz="4000" dirty="0"/>
              <a:t>to give-                                to visit-</a:t>
            </a:r>
            <a:br>
              <a:rPr lang="en-US" sz="4000" dirty="0"/>
            </a:br>
            <a:r>
              <a:rPr lang="en-US" sz="4000" dirty="0"/>
              <a:t>to feel-                                 to jump-</a:t>
            </a:r>
            <a:br>
              <a:rPr lang="en-US" sz="4000" dirty="0"/>
            </a:br>
            <a:r>
              <a:rPr lang="en-US" sz="4000" dirty="0"/>
              <a:t>to say-                                  to shout-</a:t>
            </a:r>
            <a:br>
              <a:rPr lang="en-US" sz="4000" dirty="0"/>
            </a:br>
            <a:r>
              <a:rPr lang="en-US" sz="4000" dirty="0"/>
              <a:t>to ride-                                 to play-</a:t>
            </a:r>
            <a:br>
              <a:rPr lang="en-US" sz="4000" dirty="0"/>
            </a:br>
            <a:r>
              <a:rPr lang="en-US" sz="4000" dirty="0"/>
              <a:t>to eat-                                  to climb-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56031197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</TotalTime>
  <Words>15</Words>
  <Application>Microsoft Office PowerPoint</Application>
  <PresentationFormat>Широкоэкранный</PresentationFormat>
  <Paragraphs>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Century Gothic</vt:lpstr>
      <vt:lpstr>Wingdings 3</vt:lpstr>
      <vt:lpstr>Сектор</vt:lpstr>
      <vt:lpstr>            At the hospital</vt:lpstr>
      <vt:lpstr>Learn new words  Go right-ідіть прямо I’ll see- побачимося let’s go in quietly- давай зайдемо тихо I got a text message- Я отримав повідомлення Someone played a trick on us- Хтось жартує з нами Leave us alone- Залиште нас самих I want – Я хочу The book is ours- Книга наша We found- Ми знайшли need an injection- потрібна ін’єкція Just lie down on the bed- Тільки ляжте на ліжко We have to go now- Нам потрібно йти Hope you get better soon!- Сподіваюсь, тобі стане краще  </vt:lpstr>
      <vt:lpstr>Презентация PowerPoint</vt:lpstr>
      <vt:lpstr>Put the verbs into the PAST SIMPLE TENSE to be-                                  to wash- to go-                                  to watch- to wake up-                        to look- to have-                              to land- to give-                                to visit- to feel-                                 to jump- to say-                                  to shout- to ride-                                 to play- to eat-                                  to climb-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At the hospital</dc:title>
  <dc:creator>HP</dc:creator>
  <cp:lastModifiedBy>HP</cp:lastModifiedBy>
  <cp:revision>1</cp:revision>
  <dcterms:created xsi:type="dcterms:W3CDTF">2021-04-06T08:28:03Z</dcterms:created>
  <dcterms:modified xsi:type="dcterms:W3CDTF">2021-04-06T08:31:00Z</dcterms:modified>
</cp:coreProperties>
</file>