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618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187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177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467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313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72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619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0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308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9325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57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8427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030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540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31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708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D82A2-8239-46CC-B7E4-BD822E775A7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2CC7BE-3142-4F48-95C5-5F899E1C96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670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 лікарні.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364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6061"/>
          <a:stretch/>
        </p:blipFill>
        <p:spPr>
          <a:xfrm>
            <a:off x="767944" y="138277"/>
            <a:ext cx="11424056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9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0244" y="1690688"/>
            <a:ext cx="5037512" cy="75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earache.</a:t>
            </a:r>
            <a:endParaRPr lang="uk-UA" sz="40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200" y="2672329"/>
            <a:ext cx="5181600" cy="365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9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01938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449965"/>
            <a:ext cx="5181600" cy="75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toothache.</a:t>
            </a:r>
            <a:endParaRPr lang="uk-UA" sz="36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10492" y="2201285"/>
            <a:ext cx="35982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2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38556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1357" y="1409989"/>
            <a:ext cx="8571807" cy="1258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stomach-ache.</a:t>
            </a:r>
            <a:endParaRPr lang="uk-UA" sz="44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9815" y="2249575"/>
            <a:ext cx="36474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5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61116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7872" y="1378340"/>
            <a:ext cx="7682345" cy="759633"/>
          </a:xfrm>
        </p:spPr>
        <p:txBody>
          <a:bodyPr>
            <a:normAutofit lnSpcReduction="10000"/>
          </a:bodyPr>
          <a:lstStyle/>
          <a:p>
            <a:pPr marL="914400" lvl="2" indent="0">
              <a:buNone/>
            </a:pPr>
            <a:r>
              <a:rPr lang="en-US" sz="44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a cough.</a:t>
            </a:r>
            <a:endParaRPr lang="uk-UA" sz="44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50139" y="2224636"/>
            <a:ext cx="39707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9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26876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7596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a cold.</a:t>
            </a:r>
            <a:endParaRPr lang="uk-UA" sz="44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66454" y="2931550"/>
            <a:ext cx="4286942" cy="305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618316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What`s the matter?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851073" cy="7430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I`ve got a headache.</a:t>
            </a:r>
            <a:endParaRPr lang="uk-UA" sz="44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98851" y="2942806"/>
            <a:ext cx="42386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4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20268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Listen and answer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9065" y="1438102"/>
            <a:ext cx="5181600" cy="4738861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Where is the grandpa?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How is the grandpa?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What is the number of his room?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Is this room upstairs or downstairs?</a:t>
            </a:r>
          </a:p>
          <a:p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06639" y="1309774"/>
            <a:ext cx="2847109" cy="15165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13503"/>
          <a:stretch/>
        </p:blipFill>
        <p:spPr>
          <a:xfrm>
            <a:off x="7711437" y="2911461"/>
            <a:ext cx="3030682" cy="20447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3769" y="4956189"/>
            <a:ext cx="2038350" cy="103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9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82</Words>
  <Application>Microsoft Office PowerPoint</Application>
  <PresentationFormat>Широкоэкранный</PresentationFormat>
  <Paragraphs>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Algerian</vt:lpstr>
      <vt:lpstr>Arial</vt:lpstr>
      <vt:lpstr>Arial Black</vt:lpstr>
      <vt:lpstr>Century Gothic</vt:lpstr>
      <vt:lpstr>Wingdings 3</vt:lpstr>
      <vt:lpstr>Легкий дым</vt:lpstr>
      <vt:lpstr>У лікарні.</vt:lpstr>
      <vt:lpstr>Презентация PowerPoint</vt:lpstr>
      <vt:lpstr>What`s the matter?</vt:lpstr>
      <vt:lpstr>What`s the matter?</vt:lpstr>
      <vt:lpstr>What`s the matter?</vt:lpstr>
      <vt:lpstr>What`s the matter?</vt:lpstr>
      <vt:lpstr>What`s the matter?</vt:lpstr>
      <vt:lpstr>What`s the matter?</vt:lpstr>
      <vt:lpstr>Listen and answer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лікарні.</dc:title>
  <dc:creator>HP</dc:creator>
  <cp:lastModifiedBy>HP</cp:lastModifiedBy>
  <cp:revision>1</cp:revision>
  <dcterms:created xsi:type="dcterms:W3CDTF">2021-04-06T08:41:44Z</dcterms:created>
  <dcterms:modified xsi:type="dcterms:W3CDTF">2021-04-06T08:47:22Z</dcterms:modified>
</cp:coreProperties>
</file>