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11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1974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258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02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052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59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2098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361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8799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2189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72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046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6283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818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857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695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719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E62F9BC-344F-4631-B812-11871BCF0DC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CC4D2F-6C85-460A-A98C-36FF110183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901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У лікарні.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https://www.youtube.com/watch?v=EExpmlvQgAc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76840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6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Garamond</vt:lpstr>
      <vt:lpstr>Натуральные материалы</vt:lpstr>
      <vt:lpstr>У лікарні.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 лікарні.</dc:title>
  <dc:creator>HP</dc:creator>
  <cp:lastModifiedBy>HP</cp:lastModifiedBy>
  <cp:revision>1</cp:revision>
  <dcterms:created xsi:type="dcterms:W3CDTF">2021-04-06T08:35:15Z</dcterms:created>
  <dcterms:modified xsi:type="dcterms:W3CDTF">2021-04-06T08:36:12Z</dcterms:modified>
</cp:coreProperties>
</file>