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753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2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079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519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8442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8254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050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0127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6543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7723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9313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1194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4101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5328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9259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425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1343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842457B-D540-4846-9B9F-D846F3D390F0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BA861-6E52-418A-9568-CA0CA97CCEB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76210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9ZMXPveiZNM?list=PLPLUeg39dgMxJ_VOw-AtsvXZSPwDSv9v9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hlinkClick r:id="rId2"/>
              </a:rPr>
              <a:t>https://youtu.be/9ZMXPveiZNM?list=PLPLUeg39dgMxJ_VOw-AtsvXZSPwDSv9v9</a:t>
            </a:r>
            <a:endParaRPr lang="uk-UA" sz="2800" dirty="0" smtClean="0"/>
          </a:p>
          <a:p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2760140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User</dc:creator>
  <cp:lastModifiedBy>User</cp:lastModifiedBy>
  <cp:revision>1</cp:revision>
  <dcterms:created xsi:type="dcterms:W3CDTF">2021-04-02T07:11:43Z</dcterms:created>
  <dcterms:modified xsi:type="dcterms:W3CDTF">2021-04-02T07:20:32Z</dcterms:modified>
</cp:coreProperties>
</file>