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6768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068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44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889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2789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364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891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820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560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544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5343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9131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8870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8913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3931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978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91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3F2C9F-7D0B-4D19-AB4B-0C4F26FEF797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C94DF-4D8D-4D86-B7E9-6E53C5268D6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8052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781396" y="4777379"/>
            <a:ext cx="9199217" cy="134078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https://youtu.be/ASDeAoexoWY?list=PLPLUeg39dgMxJ_VOw-AtsvXZSPwDSv9v9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2241519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2021-04-02T07:14:59Z</dcterms:created>
  <dcterms:modified xsi:type="dcterms:W3CDTF">2021-04-02T07:20:38Z</dcterms:modified>
</cp:coreProperties>
</file>