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251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190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4570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449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0739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959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846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9935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3154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398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6945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5509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679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3585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5075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7654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430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84B3AA2-2F25-4B6A-BBE5-89655D15D0AF}" type="datetimeFigureOut">
              <a:rPr lang="uk-UA" smtClean="0"/>
              <a:t>08.04.2021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29E16-D8CD-464E-BB89-65ACC56D343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3832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https://youtu.be/7DtHi3R1riw?list=PL2prvdd-dv9H61j0mtZKUYyY5DYuvuKRq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10625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38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Іон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Oros</dc:creator>
  <cp:lastModifiedBy>Natalia Oros</cp:lastModifiedBy>
  <cp:revision>2</cp:revision>
  <dcterms:created xsi:type="dcterms:W3CDTF">2021-04-08T15:19:09Z</dcterms:created>
  <dcterms:modified xsi:type="dcterms:W3CDTF">2021-04-08T15:57:12Z</dcterms:modified>
</cp:coreProperties>
</file>